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.jpg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2861939" y="622577"/>
            <a:ext cx="6468122" cy="13255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037"/>
              <a:buNone/>
            </a:pPr>
            <a:r>
              <a:rPr lang="ja-JP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オーバーな家での１日</a:t>
            </a:r>
            <a:endParaRPr sz="5400"/>
          </a:p>
        </p:txBody>
      </p:sp>
      <p:sp>
        <p:nvSpPr>
          <p:cNvPr id="85" name="Google Shape;85;p13">
            <a:hlinkClick r:id="rId3" action="ppaction://hlinksldjump"/>
          </p:cNvPr>
          <p:cNvSpPr txBox="1"/>
          <p:nvPr/>
        </p:nvSpPr>
        <p:spPr>
          <a:xfrm>
            <a:off x="2382360" y="2710309"/>
            <a:ext cx="7427280" cy="2891501"/>
          </a:xfrm>
          <a:prstGeom prst="rect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00" scaled="0"/>
          </a:gra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スタート！</a:t>
            </a: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326167" y="2601119"/>
            <a:ext cx="5152008" cy="1655762"/>
          </a:xfrm>
          <a:prstGeom prst="rect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00" scaled="0"/>
          </a:gra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457200" marR="0" lvl="0" indent="-406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もどる</a:t>
            </a: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 l="52197" t="2174"/>
          <a:stretch/>
        </p:blipFill>
        <p:spPr>
          <a:xfrm>
            <a:off x="10946166" y="5353164"/>
            <a:ext cx="788633" cy="127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8038" y="2059121"/>
            <a:ext cx="8115932" cy="456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/>
          <p:nvPr/>
        </p:nvSpPr>
        <p:spPr>
          <a:xfrm>
            <a:off x="469200" y="93750"/>
            <a:ext cx="112536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ja-JP" sz="7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　　　オーバーに</a:t>
            </a:r>
            <a:endParaRPr sz="54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5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たたかって１位をめざすゲーム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326167" y="2601119"/>
            <a:ext cx="5152008" cy="1655762"/>
          </a:xfrm>
          <a:prstGeom prst="rect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00" scaled="0"/>
          </a:gra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457200" marR="0" lvl="0" indent="-406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もどる</a:t>
            </a: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>
            <a:off x="505475" y="103355"/>
            <a:ext cx="11241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ja-JP" sz="7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　　　オーバーに</a:t>
            </a:r>
            <a:endParaRPr sz="72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7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おいしく作ろう野菜いため</a:t>
            </a:r>
            <a:endParaRPr sz="72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48690" y="3786780"/>
            <a:ext cx="2740889" cy="28402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8251" y="2106442"/>
            <a:ext cx="4775446" cy="475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326167" y="2601119"/>
            <a:ext cx="5152008" cy="1655762"/>
          </a:xfrm>
          <a:prstGeom prst="rect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00" scaled="0"/>
          </a:gra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457200" marR="0" lvl="0" indent="-406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もどる</a:t>
            </a: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/>
          <p:nvPr/>
        </p:nvSpPr>
        <p:spPr>
          <a:xfrm>
            <a:off x="1547950" y="93775"/>
            <a:ext cx="88959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ja-JP" sz="7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オーバーに</a:t>
            </a:r>
            <a:endParaRPr sz="72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ja-JP" sz="7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のびるのび～る納豆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9750" y="2743200"/>
            <a:ext cx="1643475" cy="22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89300" y="2413875"/>
            <a:ext cx="4034700" cy="4558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326167" y="2601119"/>
            <a:ext cx="5152008" cy="1655762"/>
          </a:xfrm>
          <a:prstGeom prst="rect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00" scaled="0"/>
          </a:gra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457200" marR="0" lvl="0" indent="-406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もどる</a:t>
            </a: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/>
          <p:nvPr/>
        </p:nvSpPr>
        <p:spPr>
          <a:xfrm>
            <a:off x="733350" y="81075"/>
            <a:ext cx="107253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ja-JP" sz="7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オーバーに</a:t>
            </a:r>
            <a:endParaRPr sz="72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7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　　ペットのお世話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9"/>
          <p:cNvPicPr preferRelativeResize="0"/>
          <p:nvPr/>
        </p:nvPicPr>
        <p:blipFill rotWithShape="1">
          <a:blip r:embed="rId3">
            <a:alphaModFix/>
          </a:blip>
          <a:srcRect l="2303" r="-643"/>
          <a:stretch/>
        </p:blipFill>
        <p:spPr>
          <a:xfrm>
            <a:off x="6098295" y="2396800"/>
            <a:ext cx="2806001" cy="278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109643" y="3610773"/>
            <a:ext cx="2882127" cy="278320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5">
            <a:alphaModFix/>
          </a:blip>
          <a:srcRect l="31112" t="7718"/>
          <a:stretch/>
        </p:blipFill>
        <p:spPr>
          <a:xfrm>
            <a:off x="9010836" y="3122927"/>
            <a:ext cx="2806002" cy="375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162" y="1835487"/>
            <a:ext cx="3129832" cy="306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326167" y="2601119"/>
            <a:ext cx="5152008" cy="1655762"/>
          </a:xfrm>
          <a:prstGeom prst="rect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00" scaled="0"/>
          </a:gra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457200" marR="0" lvl="0" indent="-406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もどる</a:t>
            </a: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/>
          <p:nvPr/>
        </p:nvSpPr>
        <p:spPr>
          <a:xfrm>
            <a:off x="0" y="230925"/>
            <a:ext cx="121176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7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オーバーにとけていく</a:t>
            </a:r>
            <a:endParaRPr sz="72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8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にゅうよくざい</a:t>
            </a:r>
            <a:endParaRPr sz="8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1880" y="3312376"/>
            <a:ext cx="3285000" cy="312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0" name="Google Shape;21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0202" y="2967676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240881">
            <a:off x="3015240" y="4940710"/>
            <a:ext cx="1691300" cy="1307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326167" y="2601119"/>
            <a:ext cx="5152008" cy="1655762"/>
          </a:xfrm>
          <a:prstGeom prst="rect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00" scaled="0"/>
          </a:gra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457200" marR="0" lvl="0" indent="-406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もどる</a:t>
            </a: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/>
          <p:nvPr/>
        </p:nvSpPr>
        <p:spPr>
          <a:xfrm>
            <a:off x="0" y="0"/>
            <a:ext cx="11052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ja-JP" sz="7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　　　オーバーにみがく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7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歯みがき</a:t>
            </a:r>
            <a:endParaRPr sz="72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73174" y="3950375"/>
            <a:ext cx="2288700" cy="2676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3" name="Google Shape;22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3875" y="2014150"/>
            <a:ext cx="4291977" cy="36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701" y="3101099"/>
            <a:ext cx="4992626" cy="33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326167" y="2601119"/>
            <a:ext cx="5152008" cy="1655762"/>
          </a:xfrm>
          <a:prstGeom prst="rect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00" scaled="0"/>
          </a:gra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457200" marR="0" lvl="0" indent="-406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もどる</a:t>
            </a: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>
            <a:hlinkClick r:id="rId4" action="ppaction://hlinksldjump"/>
          </p:cNvPr>
          <p:cNvSpPr/>
          <p:nvPr/>
        </p:nvSpPr>
        <p:spPr>
          <a:xfrm>
            <a:off x="594804" y="292963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>
            <a:hlinkClick r:id="rId5" action="ppaction://hlinksldjump"/>
          </p:cNvPr>
          <p:cNvSpPr/>
          <p:nvPr/>
        </p:nvSpPr>
        <p:spPr>
          <a:xfrm>
            <a:off x="4012707" y="166927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>
            <a:hlinkClick r:id="rId6" action="ppaction://hlinksldjump"/>
          </p:cNvPr>
          <p:cNvSpPr/>
          <p:nvPr/>
        </p:nvSpPr>
        <p:spPr>
          <a:xfrm>
            <a:off x="1004388" y="4010958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>
            <a:hlinkClick r:id="rId7" action="ppaction://hlinksldjump"/>
          </p:cNvPr>
          <p:cNvSpPr/>
          <p:nvPr/>
        </p:nvSpPr>
        <p:spPr>
          <a:xfrm>
            <a:off x="2130641" y="1942461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>
            <a:hlinkClick r:id="rId8" action="ppaction://hlinksldjump"/>
          </p:cNvPr>
          <p:cNvSpPr/>
          <p:nvPr/>
        </p:nvSpPr>
        <p:spPr>
          <a:xfrm>
            <a:off x="4501517" y="3048740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>
            <a:hlinkClick r:id="rId9" action="ppaction://hlinksldjump"/>
          </p:cNvPr>
          <p:cNvSpPr/>
          <p:nvPr/>
        </p:nvSpPr>
        <p:spPr>
          <a:xfrm>
            <a:off x="9627430" y="4266628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>
            <a:hlinkClick r:id="rId10" action="ppaction://hlinksldjump"/>
          </p:cNvPr>
          <p:cNvSpPr/>
          <p:nvPr/>
        </p:nvSpPr>
        <p:spPr>
          <a:xfrm>
            <a:off x="8361557" y="2308900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>
            <a:hlinkClick r:id="rId11" action="ppaction://hlinksldjump"/>
          </p:cNvPr>
          <p:cNvSpPr/>
          <p:nvPr/>
        </p:nvSpPr>
        <p:spPr>
          <a:xfrm>
            <a:off x="6642919" y="4818960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>
            <a:hlinkClick r:id="rId12" action="ppaction://hlinksldjump"/>
          </p:cNvPr>
          <p:cNvSpPr/>
          <p:nvPr/>
        </p:nvSpPr>
        <p:spPr>
          <a:xfrm>
            <a:off x="6642919" y="533366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  <a:ln w="25400" cap="flat" cmpd="sng">
            <a:solidFill>
              <a:srgbClr val="264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326167" y="2601119"/>
            <a:ext cx="5152008" cy="1655762"/>
          </a:xfrm>
          <a:prstGeom prst="rect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00" scaled="0"/>
          </a:gra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457200" marR="0" lvl="0" indent="-406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もどる</a:t>
            </a: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235" t="7514" r="47131" b="37260"/>
          <a:stretch/>
        </p:blipFill>
        <p:spPr>
          <a:xfrm>
            <a:off x="1331650" y="2228295"/>
            <a:ext cx="9019713" cy="441033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6" name="Google Shape;116;p17"/>
          <p:cNvSpPr/>
          <p:nvPr/>
        </p:nvSpPr>
        <p:spPr>
          <a:xfrm>
            <a:off x="0" y="165600"/>
            <a:ext cx="12192000" cy="21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67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オーバーにとんだり回ったり</a:t>
            </a:r>
            <a:endParaRPr sz="67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67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やっつけたりするゲームの世界</a:t>
            </a:r>
            <a:endParaRPr sz="6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l="52197" t="2174"/>
          <a:stretch/>
        </p:blipFill>
        <p:spPr>
          <a:xfrm>
            <a:off x="10946166" y="5353164"/>
            <a:ext cx="788633" cy="1273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326167" y="2601119"/>
            <a:ext cx="5152008" cy="1655762"/>
          </a:xfrm>
          <a:prstGeom prst="rect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00" scaled="0"/>
          </a:gra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457200" marR="0" lvl="0" indent="-406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もどる</a:t>
            </a: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0" y="230925"/>
            <a:ext cx="12192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67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オーバーに</a:t>
            </a:r>
            <a:endParaRPr sz="67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67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洗われ、干されるせんたく物</a:t>
            </a:r>
            <a:endParaRPr sz="6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525" y="3403225"/>
            <a:ext cx="3474400" cy="33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4">
            <a:alphaModFix/>
          </a:blip>
          <a:srcRect l="-4152" t="10744" r="11448" b="-3456"/>
          <a:stretch/>
        </p:blipFill>
        <p:spPr>
          <a:xfrm>
            <a:off x="-700125" y="3234925"/>
            <a:ext cx="4087150" cy="40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7025" y="2349525"/>
            <a:ext cx="4777250" cy="441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326167" y="2601119"/>
            <a:ext cx="5152008" cy="1655762"/>
          </a:xfrm>
          <a:prstGeom prst="rect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00" scaled="0"/>
          </a:gra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457200" marR="0" lvl="0" indent="-406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もどる</a:t>
            </a: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315750" y="0"/>
            <a:ext cx="115605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7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オーバーに</a:t>
            </a:r>
            <a:endParaRPr sz="72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ja-JP" sz="7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ピカピカお風呂そうじ！</a:t>
            </a:r>
            <a:endParaRPr sz="72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055" y="678923"/>
            <a:ext cx="10526845" cy="633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40881">
            <a:off x="5591575" y="4007400"/>
            <a:ext cx="1691300" cy="130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16513">
            <a:off x="2031375" y="4297700"/>
            <a:ext cx="1251525" cy="9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6200" y="2500675"/>
            <a:ext cx="1290125" cy="12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93162">
            <a:off x="10128769" y="2336571"/>
            <a:ext cx="1691300" cy="1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 rotWithShape="1">
          <a:blip r:embed="rId6">
            <a:alphaModFix/>
          </a:blip>
          <a:srcRect l="15343" t="71645"/>
          <a:stretch/>
        </p:blipFill>
        <p:spPr>
          <a:xfrm>
            <a:off x="3808550" y="5562981"/>
            <a:ext cx="4065382" cy="120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6">
            <a:alphaModFix/>
          </a:blip>
          <a:srcRect l="59809" t="71645"/>
          <a:stretch/>
        </p:blipFill>
        <p:spPr>
          <a:xfrm>
            <a:off x="7683730" y="5562985"/>
            <a:ext cx="1930053" cy="120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 t="9279" b="4228"/>
          <a:stretch/>
        </p:blipFill>
        <p:spPr>
          <a:xfrm>
            <a:off x="8285770" y="4124791"/>
            <a:ext cx="2489695" cy="227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</Words>
  <Application>Microsoft Office PowerPoint</Application>
  <PresentationFormat>ワイド画面</PresentationFormat>
  <Paragraphs>39</Paragraphs>
  <Slides>22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Arial</vt:lpstr>
      <vt:lpstr>Office テーマ</vt:lpstr>
      <vt:lpstr>オーバーな家での１日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オーバーな家での１日</dc:title>
  <cp:lastModifiedBy>test</cp:lastModifiedBy>
  <cp:revision>2</cp:revision>
  <dcterms:modified xsi:type="dcterms:W3CDTF">2024-06-27T07:18:29Z</dcterms:modified>
</cp:coreProperties>
</file>