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66" r:id="rId2"/>
    <p:sldId id="285" r:id="rId3"/>
    <p:sldId id="286" r:id="rId4"/>
    <p:sldId id="287" r:id="rId5"/>
    <p:sldId id="288" r:id="rId6"/>
    <p:sldId id="289" r:id="rId7"/>
    <p:sldId id="265" r:id="rId8"/>
    <p:sldId id="256" r:id="rId9"/>
    <p:sldId id="268" r:id="rId10"/>
    <p:sldId id="257" r:id="rId11"/>
    <p:sldId id="278" r:id="rId12"/>
    <p:sldId id="258" r:id="rId13"/>
    <p:sldId id="279" r:id="rId14"/>
    <p:sldId id="259" r:id="rId15"/>
    <p:sldId id="280" r:id="rId16"/>
    <p:sldId id="260" r:id="rId17"/>
    <p:sldId id="281" r:id="rId18"/>
    <p:sldId id="261" r:id="rId19"/>
    <p:sldId id="282" r:id="rId20"/>
    <p:sldId id="262" r:id="rId21"/>
    <p:sldId id="283" r:id="rId22"/>
    <p:sldId id="263" r:id="rId23"/>
    <p:sldId id="284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8.xml"/><Relationship Id="rId7" Type="http://schemas.openxmlformats.org/officeDocument/2006/relationships/slide" Target="slide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10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7BA6D-05F7-7548-AEF2-CB4BB551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32" y="593408"/>
            <a:ext cx="7148335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54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オーバーな学校での１日</a:t>
            </a:r>
            <a:endParaRPr kumimoji="1" lang="ja-JP" altLang="en-US" sz="5400" dirty="0">
              <a:solidFill>
                <a:schemeClr val="accent6"/>
              </a:solidFill>
            </a:endParaRPr>
          </a:p>
        </p:txBody>
      </p:sp>
      <p:sp>
        <p:nvSpPr>
          <p:cNvPr id="4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382360" y="2710309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スタート！</a:t>
            </a:r>
            <a:endParaRPr kumimoji="1" lang="ja-JP" altLang="en-US" sz="9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324464" y="383458"/>
            <a:ext cx="1154307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オーバーにはいて！ふいて！</a:t>
            </a:r>
            <a:endParaRPr sz="6000" b="1" i="0" u="none" strike="noStrike" cap="none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大そうじ！</a:t>
            </a:r>
            <a:endParaRPr sz="6000" b="1" i="0" u="none" strike="noStrike" cap="none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6" y="1562100"/>
            <a:ext cx="2096294" cy="271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2238" y="2622907"/>
            <a:ext cx="4317283" cy="431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挿絵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5999" y="891289"/>
            <a:ext cx="6055596" cy="454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solidFill>
                  <a:schemeClr val="accent6"/>
                </a:solidFill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6713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 descr="背景パター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 r="45841" b="55741"/>
          <a:stretch/>
        </p:blipFill>
        <p:spPr>
          <a:xfrm>
            <a:off x="4759163" y="2303789"/>
            <a:ext cx="7423166" cy="418941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172228" y="364797"/>
            <a:ext cx="120101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オーバーに泳ぐ！水泳！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453" y="2864782"/>
            <a:ext cx="5600700" cy="391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5096" y="2582897"/>
            <a:ext cx="5112439" cy="404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背景パターン&#10;&#10;自動的に生成された説明"/>
          <p:cNvPicPr preferRelativeResize="0"/>
          <p:nvPr/>
        </p:nvPicPr>
        <p:blipFill rotWithShape="1">
          <a:blip r:embed="rId6">
            <a:alphaModFix/>
          </a:blip>
          <a:srcRect l="51689" b="52202"/>
          <a:stretch/>
        </p:blipFill>
        <p:spPr>
          <a:xfrm rot="1758656" flipH="1">
            <a:off x="5976073" y="2069758"/>
            <a:ext cx="2955813" cy="23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背景パターン&#10;&#10;自動的に生成された説明"/>
          <p:cNvPicPr preferRelativeResize="0"/>
          <p:nvPr/>
        </p:nvPicPr>
        <p:blipFill rotWithShape="1">
          <a:blip r:embed="rId6">
            <a:alphaModFix/>
          </a:blip>
          <a:srcRect l="51689" b="52202"/>
          <a:stretch/>
        </p:blipFill>
        <p:spPr>
          <a:xfrm rot="-1758656">
            <a:off x="9111520" y="1281791"/>
            <a:ext cx="2955813" cy="232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背景パターン&#10;&#10;自動的に生成された説明"/>
          <p:cNvPicPr preferRelativeResize="0"/>
          <p:nvPr/>
        </p:nvPicPr>
        <p:blipFill rotWithShape="1">
          <a:blip r:embed="rId7">
            <a:alphaModFix/>
          </a:blip>
          <a:srcRect l="44900" t="47798"/>
          <a:stretch/>
        </p:blipFill>
        <p:spPr>
          <a:xfrm rot="576732">
            <a:off x="493282" y="4819709"/>
            <a:ext cx="2282491" cy="149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solidFill>
                  <a:schemeClr val="accent6"/>
                </a:solidFill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8392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0" y="383458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難しい問題をオーバーにとく！</a:t>
            </a:r>
            <a:endParaRPr sz="6000" b="1" i="0" u="none" strike="noStrike" cap="none" dirty="0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勉強！</a:t>
            </a:r>
            <a:endParaRPr dirty="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2999" y="3442671"/>
            <a:ext cx="2384170" cy="238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166" y="3182084"/>
            <a:ext cx="2416402" cy="264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9002" y="2322450"/>
            <a:ext cx="2182452" cy="461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4879" y="2668555"/>
            <a:ext cx="3689623" cy="39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solidFill>
                  <a:schemeClr val="accent6"/>
                </a:solidFill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2661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0" y="383458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オーバーに配膳する！給食当番！</a:t>
            </a:r>
            <a:endParaRPr dirty="0"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280" y="2259506"/>
            <a:ext cx="1821872" cy="182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l="31120" t="18161" r="30480" b="19759"/>
          <a:stretch/>
        </p:blipFill>
        <p:spPr>
          <a:xfrm rot="-550873">
            <a:off x="3677731" y="1308511"/>
            <a:ext cx="630418" cy="101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l="31120" t="18161" r="30480" b="19759"/>
          <a:stretch/>
        </p:blipFill>
        <p:spPr>
          <a:xfrm rot="-3201506">
            <a:off x="2815964" y="1749917"/>
            <a:ext cx="630418" cy="101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descr="挿絵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 l="7524" t="4153" r="6772" b="2920"/>
          <a:stretch/>
        </p:blipFill>
        <p:spPr>
          <a:xfrm>
            <a:off x="5181579" y="2162175"/>
            <a:ext cx="5828511" cy="4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4776" y="2259506"/>
            <a:ext cx="1604954" cy="253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4822" y="3348140"/>
            <a:ext cx="1637053" cy="163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solidFill>
                  <a:schemeClr val="accent6"/>
                </a:solidFill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42236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0" y="383458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オーバーに一画入魂！書道！</a:t>
            </a:r>
            <a:endParaRPr/>
          </a:p>
        </p:txBody>
      </p:sp>
      <p:pic>
        <p:nvPicPr>
          <p:cNvPr id="130" name="Google Shape;130;p18" descr="抽象, 挿絵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436" y="1484411"/>
            <a:ext cx="7803126" cy="551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4795933" y="0"/>
            <a:ext cx="36669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いっかくにゅうこん</a:t>
            </a:r>
            <a:endParaRPr sz="3000" b="1" i="0" u="none" strike="noStrike" cap="none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solidFill>
                  <a:schemeClr val="accent6"/>
                </a:solidFill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7414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65315" y="392983"/>
            <a:ext cx="1212668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オーバーに ちぎって　こねて！</a:t>
            </a:r>
            <a:endParaRPr sz="6000" b="1" i="0" u="none" strike="noStrike" cap="none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粘土工作！</a:t>
            </a:r>
            <a:endParaRPr sz="6000" b="1" i="0" u="none" strike="noStrike" cap="none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899" y="2331975"/>
            <a:ext cx="4169810" cy="45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205" y="1904174"/>
            <a:ext cx="651510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solidFill>
                  <a:schemeClr val="accent6"/>
                </a:solidFill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6525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1" y="392983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オーバーに とんとん かんかん</a:t>
            </a:r>
            <a:endParaRPr sz="6000" b="1" i="0" u="none" strike="noStrike" cap="none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ちょきちょき！？工作！</a:t>
            </a:r>
            <a:endParaRPr sz="6000" b="1" i="0" u="none" strike="noStrike" cap="none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8471" y="2276664"/>
            <a:ext cx="4182590" cy="4581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solidFill>
                  <a:schemeClr val="accent6"/>
                </a:solidFill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1765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7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2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6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1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0A3634-5754-8044-3DF6-5152EE7E3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7" r="51334" b="6016"/>
          <a:stretch/>
        </p:blipFill>
        <p:spPr>
          <a:xfrm>
            <a:off x="94336" y="0"/>
            <a:ext cx="12003327" cy="6858000"/>
          </a:xfrm>
          <a:prstGeom prst="rect">
            <a:avLst/>
          </a:prstGeom>
        </p:spPr>
      </p:pic>
      <p:sp>
        <p:nvSpPr>
          <p:cNvPr id="6" name="星: 32 pt 5">
            <a:hlinkClick r:id="rId3" action="ppaction://hlinksldjump"/>
            <a:extLst>
              <a:ext uri="{FF2B5EF4-FFF2-40B4-BE49-F238E27FC236}">
                <a16:creationId xmlns:a16="http://schemas.microsoft.com/office/drawing/2014/main" id="{6D3A7656-18A3-C19B-59CD-ABC30AC8FE9B}"/>
              </a:ext>
            </a:extLst>
          </p:cNvPr>
          <p:cNvSpPr/>
          <p:nvPr/>
        </p:nvSpPr>
        <p:spPr>
          <a:xfrm>
            <a:off x="594804" y="292963"/>
            <a:ext cx="1882066" cy="1775534"/>
          </a:xfrm>
          <a:prstGeom prst="star32">
            <a:avLst>
              <a:gd name="adj" fmla="val 41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星: 32 pt 6">
            <a:hlinkClick r:id="rId4" action="ppaction://hlinksldjump"/>
            <a:extLst>
              <a:ext uri="{FF2B5EF4-FFF2-40B4-BE49-F238E27FC236}">
                <a16:creationId xmlns:a16="http://schemas.microsoft.com/office/drawing/2014/main" id="{D4370E96-CC7F-FA1A-94F3-AA2FDA39AE80}"/>
              </a:ext>
            </a:extLst>
          </p:cNvPr>
          <p:cNvSpPr/>
          <p:nvPr/>
        </p:nvSpPr>
        <p:spPr>
          <a:xfrm>
            <a:off x="2829332" y="2283041"/>
            <a:ext cx="1882066" cy="1775534"/>
          </a:xfrm>
          <a:prstGeom prst="star32">
            <a:avLst>
              <a:gd name="adj" fmla="val 41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星: 32 pt 8">
            <a:hlinkClick r:id="rId5" action="ppaction://hlinksldjump"/>
            <a:extLst>
              <a:ext uri="{FF2B5EF4-FFF2-40B4-BE49-F238E27FC236}">
                <a16:creationId xmlns:a16="http://schemas.microsoft.com/office/drawing/2014/main" id="{7F52030C-4E2C-A7DB-5C0D-861D943CB145}"/>
              </a:ext>
            </a:extLst>
          </p:cNvPr>
          <p:cNvSpPr/>
          <p:nvPr/>
        </p:nvSpPr>
        <p:spPr>
          <a:xfrm>
            <a:off x="4912310" y="507507"/>
            <a:ext cx="1882066" cy="1775534"/>
          </a:xfrm>
          <a:prstGeom prst="star32">
            <a:avLst>
              <a:gd name="adj" fmla="val 41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星: 32 pt 9">
            <a:hlinkClick r:id="rId6" action="ppaction://hlinksldjump"/>
            <a:extLst>
              <a:ext uri="{FF2B5EF4-FFF2-40B4-BE49-F238E27FC236}">
                <a16:creationId xmlns:a16="http://schemas.microsoft.com/office/drawing/2014/main" id="{4AAB3AEB-9600-A556-2D72-3A2D6919220D}"/>
              </a:ext>
            </a:extLst>
          </p:cNvPr>
          <p:cNvSpPr/>
          <p:nvPr/>
        </p:nvSpPr>
        <p:spPr>
          <a:xfrm>
            <a:off x="5723317" y="4174387"/>
            <a:ext cx="1882066" cy="1775534"/>
          </a:xfrm>
          <a:prstGeom prst="star32">
            <a:avLst>
              <a:gd name="adj" fmla="val 41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星: 32 pt 10">
            <a:hlinkClick r:id="rId7" action="ppaction://hlinksldjump"/>
            <a:extLst>
              <a:ext uri="{FF2B5EF4-FFF2-40B4-BE49-F238E27FC236}">
                <a16:creationId xmlns:a16="http://schemas.microsoft.com/office/drawing/2014/main" id="{7A4B69C2-659B-9A7D-8CEA-3898C3611E6C}"/>
              </a:ext>
            </a:extLst>
          </p:cNvPr>
          <p:cNvSpPr/>
          <p:nvPr/>
        </p:nvSpPr>
        <p:spPr>
          <a:xfrm>
            <a:off x="1535837" y="4722920"/>
            <a:ext cx="1882066" cy="1775534"/>
          </a:xfrm>
          <a:prstGeom prst="star32">
            <a:avLst>
              <a:gd name="adj" fmla="val 41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星: 32 pt 11">
            <a:hlinkClick r:id="rId8" action="ppaction://hlinksldjump"/>
            <a:extLst>
              <a:ext uri="{FF2B5EF4-FFF2-40B4-BE49-F238E27FC236}">
                <a16:creationId xmlns:a16="http://schemas.microsoft.com/office/drawing/2014/main" id="{19B2B159-CA18-F1A0-E92F-D1A1DFFF8D14}"/>
              </a:ext>
            </a:extLst>
          </p:cNvPr>
          <p:cNvSpPr/>
          <p:nvPr/>
        </p:nvSpPr>
        <p:spPr>
          <a:xfrm>
            <a:off x="7146838" y="2068497"/>
            <a:ext cx="1882066" cy="1775534"/>
          </a:xfrm>
          <a:prstGeom prst="star32">
            <a:avLst>
              <a:gd name="adj" fmla="val 41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3" name="星: 32 pt 12">
            <a:hlinkClick r:id="rId9" action="ppaction://hlinksldjump"/>
            <a:extLst>
              <a:ext uri="{FF2B5EF4-FFF2-40B4-BE49-F238E27FC236}">
                <a16:creationId xmlns:a16="http://schemas.microsoft.com/office/drawing/2014/main" id="{D3A19778-8B6B-DBC0-7324-C9651BE2F35A}"/>
              </a:ext>
            </a:extLst>
          </p:cNvPr>
          <p:cNvSpPr/>
          <p:nvPr/>
        </p:nvSpPr>
        <p:spPr>
          <a:xfrm>
            <a:off x="9368901" y="4330083"/>
            <a:ext cx="1882066" cy="1775534"/>
          </a:xfrm>
          <a:prstGeom prst="star32">
            <a:avLst>
              <a:gd name="adj" fmla="val 41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4" name="星: 32 pt 13">
            <a:hlinkClick r:id="rId10" action="ppaction://hlinksldjump"/>
            <a:extLst>
              <a:ext uri="{FF2B5EF4-FFF2-40B4-BE49-F238E27FC236}">
                <a16:creationId xmlns:a16="http://schemas.microsoft.com/office/drawing/2014/main" id="{984DE2B4-10B7-D368-A30D-4122292184D9}"/>
              </a:ext>
            </a:extLst>
          </p:cNvPr>
          <p:cNvSpPr/>
          <p:nvPr/>
        </p:nvSpPr>
        <p:spPr>
          <a:xfrm>
            <a:off x="9582278" y="768591"/>
            <a:ext cx="1882066" cy="1775534"/>
          </a:xfrm>
          <a:prstGeom prst="star32">
            <a:avLst>
              <a:gd name="adj" fmla="val 41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2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324464" y="383458"/>
            <a:ext cx="1154307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オーバーに投げて</a:t>
            </a:r>
            <a:r>
              <a:rPr lang="ja-JP" sz="6000" b="1" i="0" u="none" strike="noStrike" cap="none" dirty="0" smtClean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r>
              <a:rPr lang="ja-JP" altLang="en-US" sz="6000" b="1" i="0" u="none" strike="noStrike" cap="none" dirty="0" smtClean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と</a:t>
            </a:r>
            <a:r>
              <a:rPr lang="ja-JP" sz="6000" b="1" i="0" u="none" strike="noStrike" cap="none" dirty="0" smtClean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って</a:t>
            </a:r>
            <a:r>
              <a:rPr lang="ja-JP" sz="6000" b="1" i="0" u="none" strike="noStrike" cap="none" dirty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6000" b="1" i="0" u="none" strike="noStrike" cap="none" dirty="0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rgbClr val="43D658"/>
                </a:solidFill>
                <a:latin typeface="Arial"/>
                <a:ea typeface="Arial"/>
                <a:cs typeface="Arial"/>
                <a:sym typeface="Arial"/>
              </a:rPr>
              <a:t>よける！ドッジボール！</a:t>
            </a:r>
            <a:endParaRPr sz="6000" b="1" i="0" u="none" strike="noStrike" cap="none" dirty="0">
              <a:solidFill>
                <a:srgbClr val="43D6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 descr="ダイアグラム, 設計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042" y="2221253"/>
            <a:ext cx="7405915" cy="463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dirty="0">
                <a:solidFill>
                  <a:schemeClr val="accent6"/>
                </a:solidFill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9407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96</Words>
  <Application>Microsoft Office PowerPoint</Application>
  <PresentationFormat>ワイド画面</PresentationFormat>
  <Paragraphs>32</Paragraphs>
  <Slides>23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6" baseType="lpstr">
      <vt:lpstr>HG創英角ﾎﾟｯﾌﾟ体</vt:lpstr>
      <vt:lpstr>Arial</vt:lpstr>
      <vt:lpstr>Office テーマ</vt:lpstr>
      <vt:lpstr>オーバーな学校での１日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オーバーな学校での１日</dc:title>
  <dc:creator>越智 亮</dc:creator>
  <cp:lastModifiedBy>test</cp:lastModifiedBy>
  <cp:revision>7</cp:revision>
  <dcterms:modified xsi:type="dcterms:W3CDTF">2024-07-02T07:23:49Z</dcterms:modified>
</cp:coreProperties>
</file>