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8" r:id="rId2"/>
    <p:sldId id="260" r:id="rId3"/>
    <p:sldId id="295" r:id="rId4"/>
    <p:sldId id="290" r:id="rId5"/>
    <p:sldId id="288" r:id="rId6"/>
    <p:sldId id="296" r:id="rId7"/>
    <p:sldId id="294" r:id="rId8"/>
    <p:sldId id="283" r:id="rId9"/>
    <p:sldId id="292" r:id="rId10"/>
    <p:sldId id="297" r:id="rId11"/>
    <p:sldId id="298" r:id="rId12"/>
    <p:sldId id="269" r:id="rId13"/>
  </p:sldIdLst>
  <p:sldSz cx="9144000" cy="6858000" type="screen4x3"/>
  <p:notesSz cx="6805613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FCC"/>
    <a:srgbClr val="FF66FF"/>
    <a:srgbClr val="006600"/>
    <a:srgbClr val="008000"/>
    <a:srgbClr val="FFFF66"/>
    <a:srgbClr val="FEACF8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25046" autoAdjust="0"/>
    <p:restoredTop sz="94660"/>
  </p:normalViewPr>
  <p:slideViewPr>
    <p:cSldViewPr>
      <p:cViewPr varScale="1">
        <p:scale>
          <a:sx n="84" d="100"/>
          <a:sy n="84" d="100"/>
        </p:scale>
        <p:origin x="864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見城 幸恵" userId="112555d17be0bf7c" providerId="LiveId" clId="{C49C740A-D103-A946-988A-78FD2A41E995}"/>
    <pc:docChg chg="modSld">
      <pc:chgData name="見城 幸恵" userId="112555d17be0bf7c" providerId="LiveId" clId="{C49C740A-D103-A946-988A-78FD2A41E995}" dt="2019-08-01T06:14:51.725" v="89" actId="20577"/>
      <pc:docMkLst>
        <pc:docMk/>
      </pc:docMkLst>
      <pc:sldChg chg="modSp">
        <pc:chgData name="見城 幸恵" userId="112555d17be0bf7c" providerId="LiveId" clId="{C49C740A-D103-A946-988A-78FD2A41E995}" dt="2019-08-01T06:14:51.725" v="89" actId="20577"/>
        <pc:sldMkLst>
          <pc:docMk/>
          <pc:sldMk cId="195321876" sldId="278"/>
        </pc:sldMkLst>
        <pc:spChg chg="mod">
          <ac:chgData name="見城 幸恵" userId="112555d17be0bf7c" providerId="LiveId" clId="{C49C740A-D103-A946-988A-78FD2A41E995}" dt="2019-08-01T05:00:25.604" v="36" actId="20577"/>
          <ac:spMkLst>
            <pc:docMk/>
            <pc:sldMk cId="195321876" sldId="278"/>
            <ac:spMk id="13" creationId="{49727E6C-CF9D-4EA9-967D-C7FDE985B892}"/>
          </ac:spMkLst>
        </pc:spChg>
        <pc:spChg chg="mod">
          <ac:chgData name="見城 幸恵" userId="112555d17be0bf7c" providerId="LiveId" clId="{C49C740A-D103-A946-988A-78FD2A41E995}" dt="2019-08-01T04:49:45.204" v="0" actId="1076"/>
          <ac:spMkLst>
            <pc:docMk/>
            <pc:sldMk cId="195321876" sldId="278"/>
            <ac:spMk id="15" creationId="{6B93EDA1-8466-4FD4-92E6-83C7A33D7BF5}"/>
          </ac:spMkLst>
        </pc:spChg>
        <pc:spChg chg="mod">
          <ac:chgData name="見城 幸恵" userId="112555d17be0bf7c" providerId="LiveId" clId="{C49C740A-D103-A946-988A-78FD2A41E995}" dt="2019-08-01T06:14:51.725" v="89" actId="20577"/>
          <ac:spMkLst>
            <pc:docMk/>
            <pc:sldMk cId="195321876" sldId="278"/>
            <ac:spMk id="2050" creationId="{00000000-0000-0000-0000-000000000000}"/>
          </ac:spMkLst>
        </pc:spChg>
        <pc:spChg chg="mod">
          <ac:chgData name="見城 幸恵" userId="112555d17be0bf7c" providerId="LiveId" clId="{C49C740A-D103-A946-988A-78FD2A41E995}" dt="2019-08-01T04:59:54.531" v="12" actId="20577"/>
          <ac:spMkLst>
            <pc:docMk/>
            <pc:sldMk cId="195321876" sldId="278"/>
            <ac:spMk id="2063" creationId="{00000000-0000-0000-0000-000000000000}"/>
          </ac:spMkLst>
        </pc:spChg>
        <pc:picChg chg="mod">
          <ac:chgData name="見城 幸恵" userId="112555d17be0bf7c" providerId="LiveId" clId="{C49C740A-D103-A946-988A-78FD2A41E995}" dt="2019-08-01T05:00:32.970" v="37" actId="1076"/>
          <ac:picMkLst>
            <pc:docMk/>
            <pc:sldMk cId="195321876" sldId="278"/>
            <ac:picMk id="2053" creationId="{00000000-0000-0000-0000-000000000000}"/>
          </ac:picMkLst>
        </pc:picChg>
      </pc:sldChg>
      <pc:sldChg chg="modSp">
        <pc:chgData name="見城 幸恵" userId="112555d17be0bf7c" providerId="LiveId" clId="{C49C740A-D103-A946-988A-78FD2A41E995}" dt="2019-08-01T05:01:21.552" v="58" actId="20577"/>
        <pc:sldMkLst>
          <pc:docMk/>
          <pc:sldMk cId="195321876" sldId="294"/>
        </pc:sldMkLst>
        <pc:spChg chg="mod">
          <ac:chgData name="見城 幸恵" userId="112555d17be0bf7c" providerId="LiveId" clId="{C49C740A-D103-A946-988A-78FD2A41E995}" dt="2019-08-01T05:01:21.552" v="58" actId="20577"/>
          <ac:spMkLst>
            <pc:docMk/>
            <pc:sldMk cId="195321876" sldId="294"/>
            <ac:spMk id="12" creationId="{7D20B3BD-DB9D-4D99-A53C-E981F79D1939}"/>
          </ac:spMkLst>
        </pc:spChg>
        <pc:spChg chg="mod">
          <ac:chgData name="見城 幸恵" userId="112555d17be0bf7c" providerId="LiveId" clId="{C49C740A-D103-A946-988A-78FD2A41E995}" dt="2019-08-01T05:00:51.785" v="48" actId="20577"/>
          <ac:spMkLst>
            <pc:docMk/>
            <pc:sldMk cId="195321876" sldId="294"/>
            <ac:spMk id="2063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A286C-B818-4FB9-AC99-8C4430035847}" type="datetimeFigureOut">
              <a:rPr kumimoji="1" lang="ja-JP" altLang="en-US" smtClean="0"/>
              <a:pPr/>
              <a:t>2019/8/8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A181-B926-4DAC-AEC8-45220CB0B3B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592197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A286C-B818-4FB9-AC99-8C4430035847}" type="datetimeFigureOut">
              <a:rPr kumimoji="1" lang="ja-JP" altLang="en-US" smtClean="0"/>
              <a:pPr/>
              <a:t>2019/8/8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A181-B926-4DAC-AEC8-45220CB0B3B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839879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A286C-B818-4FB9-AC99-8C4430035847}" type="datetimeFigureOut">
              <a:rPr kumimoji="1" lang="ja-JP" altLang="en-US" smtClean="0"/>
              <a:pPr/>
              <a:t>2019/8/8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A181-B926-4DAC-AEC8-45220CB0B3B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31965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A286C-B818-4FB9-AC99-8C4430035847}" type="datetimeFigureOut">
              <a:rPr kumimoji="1" lang="ja-JP" altLang="en-US" smtClean="0"/>
              <a:pPr/>
              <a:t>2019/8/8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A181-B926-4DAC-AEC8-45220CB0B3B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6803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A286C-B818-4FB9-AC99-8C4430035847}" type="datetimeFigureOut">
              <a:rPr kumimoji="1" lang="ja-JP" altLang="en-US" smtClean="0"/>
              <a:pPr/>
              <a:t>2019/8/8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A181-B926-4DAC-AEC8-45220CB0B3B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689433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A286C-B818-4FB9-AC99-8C4430035847}" type="datetimeFigureOut">
              <a:rPr kumimoji="1" lang="ja-JP" altLang="en-US" smtClean="0"/>
              <a:pPr/>
              <a:t>2019/8/8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A181-B926-4DAC-AEC8-45220CB0B3B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22971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A286C-B818-4FB9-AC99-8C4430035847}" type="datetimeFigureOut">
              <a:rPr kumimoji="1" lang="ja-JP" altLang="en-US" smtClean="0"/>
              <a:pPr/>
              <a:t>2019/8/8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A181-B926-4DAC-AEC8-45220CB0B3B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570241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A286C-B818-4FB9-AC99-8C4430035847}" type="datetimeFigureOut">
              <a:rPr kumimoji="1" lang="ja-JP" altLang="en-US" smtClean="0"/>
              <a:pPr/>
              <a:t>2019/8/8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A181-B926-4DAC-AEC8-45220CB0B3B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599546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A286C-B818-4FB9-AC99-8C4430035847}" type="datetimeFigureOut">
              <a:rPr kumimoji="1" lang="ja-JP" altLang="en-US" smtClean="0"/>
              <a:pPr/>
              <a:t>2019/8/8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A181-B926-4DAC-AEC8-45220CB0B3B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548634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A286C-B818-4FB9-AC99-8C4430035847}" type="datetimeFigureOut">
              <a:rPr kumimoji="1" lang="ja-JP" altLang="en-US" smtClean="0"/>
              <a:pPr/>
              <a:t>2019/8/8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A181-B926-4DAC-AEC8-45220CB0B3B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423225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A286C-B818-4FB9-AC99-8C4430035847}" type="datetimeFigureOut">
              <a:rPr kumimoji="1" lang="ja-JP" altLang="en-US" smtClean="0"/>
              <a:pPr/>
              <a:t>2019/8/8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A181-B926-4DAC-AEC8-45220CB0B3B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693213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BA286C-B818-4FB9-AC99-8C4430035847}" type="datetimeFigureOut">
              <a:rPr kumimoji="1" lang="ja-JP" altLang="en-US" smtClean="0"/>
              <a:pPr/>
              <a:t>2019/8/8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E5A181-B926-4DAC-AEC8-45220CB0B3B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213872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14348" y="714356"/>
            <a:ext cx="7772400" cy="1249366"/>
          </a:xfrm>
        </p:spPr>
        <p:txBody>
          <a:bodyPr>
            <a:normAutofit/>
          </a:bodyPr>
          <a:lstStyle/>
          <a:p>
            <a:pPr eaLnBrk="1" hangingPunct="1"/>
            <a:r>
              <a:rPr lang="ja-JP" altLang="en-US" sz="4800" dirty="0"/>
              <a:t>３年「</a:t>
            </a:r>
            <a:r>
              <a:rPr lang="ja-JP" altLang="en-US" sz="4800"/>
              <a:t>けんこうな生活」</a:t>
            </a:r>
            <a:endParaRPr lang="ja-JP" altLang="en-US" sz="4800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23528" y="2071678"/>
            <a:ext cx="8091785" cy="785818"/>
          </a:xfrm>
        </p:spPr>
        <p:txBody>
          <a:bodyPr>
            <a:noAutofit/>
          </a:bodyPr>
          <a:lstStyle/>
          <a:p>
            <a:pPr algn="l" eaLnBrk="1" hangingPunct="1"/>
            <a:r>
              <a:rPr lang="ja-JP" altLang="en-US" sz="5400"/>
              <a:t>第１時「けんこうな生活」</a:t>
            </a:r>
            <a:endParaRPr lang="ja-JP" altLang="en-US" sz="5400" dirty="0"/>
          </a:p>
        </p:txBody>
      </p:sp>
      <p:pic>
        <p:nvPicPr>
          <p:cNvPr id="2053" name="Picture 5" descr="女の子 - コピー (2)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31606" y="3273425"/>
            <a:ext cx="1855788" cy="1571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6" descr="男の子 - コピー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4292600"/>
            <a:ext cx="161290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8" name="Picture 10" descr="女の人顔 - コピー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775" y="3789363"/>
            <a:ext cx="1966913" cy="2111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63" name="WordArt 15"/>
          <p:cNvSpPr>
            <a:spLocks noChangeArrowheads="1" noChangeShapeType="1" noTextEdit="1"/>
          </p:cNvSpPr>
          <p:nvPr/>
        </p:nvSpPr>
        <p:spPr bwMode="auto">
          <a:xfrm>
            <a:off x="539750" y="5876925"/>
            <a:ext cx="1733550" cy="45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 dirty="0">
                <a:ln w="9525">
                  <a:solidFill>
                    <a:schemeClr val="bg1"/>
                  </a:solidFill>
                  <a:round/>
                  <a:headEnd/>
                  <a:tailEnd/>
                </a:ln>
                <a:solidFill>
                  <a:srgbClr val="FF9900"/>
                </a:solidFill>
                <a:latin typeface="ＭＳ Ｐゴシック"/>
                <a:ea typeface="ＭＳ Ｐゴシック"/>
              </a:rPr>
              <a:t>〇〇先生</a:t>
            </a:r>
          </a:p>
        </p:txBody>
      </p:sp>
      <p:pic>
        <p:nvPicPr>
          <p:cNvPr id="12" name="図 11">
            <a:extLst>
              <a:ext uri="{FF2B5EF4-FFF2-40B4-BE49-F238E27FC236}">
                <a16:creationId xmlns:a16="http://schemas.microsoft.com/office/drawing/2014/main" xmlns="" id="{75F5BED0-85D6-4332-BCA4-3DD76D7C4D26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288" r="46456" b="62600"/>
          <a:stretch/>
        </p:blipFill>
        <p:spPr>
          <a:xfrm>
            <a:off x="461135" y="3517178"/>
            <a:ext cx="1944811" cy="2388746"/>
          </a:xfrm>
          <a:prstGeom prst="rect">
            <a:avLst/>
          </a:prstGeom>
        </p:spPr>
      </p:pic>
      <p:sp>
        <p:nvSpPr>
          <p:cNvPr id="13" name="WordArt 11">
            <a:extLst>
              <a:ext uri="{FF2B5EF4-FFF2-40B4-BE49-F238E27FC236}">
                <a16:creationId xmlns:a16="http://schemas.microsoft.com/office/drawing/2014/main" xmlns="" id="{49727E6C-CF9D-4EA9-967D-C7FDE985B892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655887" y="5900738"/>
            <a:ext cx="2239964" cy="45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b="1" kern="10" dirty="0">
                <a:ln w="9525">
                  <a:solidFill>
                    <a:schemeClr val="bg1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ＭＳ Ｐゴシック"/>
                <a:ea typeface="ＭＳ Ｐゴシック"/>
              </a:rPr>
              <a:t>◻︎◻︎先生</a:t>
            </a:r>
          </a:p>
        </p:txBody>
      </p:sp>
      <p:sp>
        <p:nvSpPr>
          <p:cNvPr id="14" name="WordArt 8">
            <a:extLst>
              <a:ext uri="{FF2B5EF4-FFF2-40B4-BE49-F238E27FC236}">
                <a16:creationId xmlns:a16="http://schemas.microsoft.com/office/drawing/2014/main" xmlns="" id="{E970408F-DBF7-4190-B762-171483194010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7308304" y="5899992"/>
            <a:ext cx="1756916" cy="4572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ＭＳ Ｐゴシック"/>
                <a:ea typeface="ＭＳ Ｐゴシック"/>
              </a:rPr>
              <a:t>うめだくん</a:t>
            </a:r>
          </a:p>
        </p:txBody>
      </p:sp>
      <p:sp>
        <p:nvSpPr>
          <p:cNvPr id="15" name="WordArt 7">
            <a:extLst>
              <a:ext uri="{FF2B5EF4-FFF2-40B4-BE49-F238E27FC236}">
                <a16:creationId xmlns:a16="http://schemas.microsoft.com/office/drawing/2014/main" xmlns="" id="{6B93EDA1-8466-4FD4-92E6-83C7A33D7BF5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5201042" y="5103356"/>
            <a:ext cx="1785154" cy="4572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 dirty="0">
                <a:solidFill>
                  <a:srgbClr val="FF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ＭＳ Ｐゴシック"/>
                <a:ea typeface="ＭＳ Ｐゴシック"/>
              </a:rPr>
              <a:t>うめ子さん</a:t>
            </a:r>
          </a:p>
        </p:txBody>
      </p:sp>
    </p:spTree>
    <p:extLst>
      <p:ext uri="{BB962C8B-B14F-4D97-AF65-F5344CB8AC3E}">
        <p14:creationId xmlns:p14="http://schemas.microsoft.com/office/powerpoint/2010/main" val="19532187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2051" grpId="0" build="p"/>
      <p:bldP spid="2063" grpId="0" animBg="1"/>
      <p:bldP spid="13" grpId="0"/>
      <p:bldP spid="14" grpId="0" animBg="1"/>
      <p:bldP spid="15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AutoShape 5"/>
          <p:cNvSpPr>
            <a:spLocks noChangeArrowheads="1"/>
          </p:cNvSpPr>
          <p:nvPr/>
        </p:nvSpPr>
        <p:spPr bwMode="auto">
          <a:xfrm>
            <a:off x="251520" y="404664"/>
            <a:ext cx="8496944" cy="4536504"/>
          </a:xfrm>
          <a:prstGeom prst="wedgeRoundRectCallout">
            <a:avLst>
              <a:gd name="adj1" fmla="val 274"/>
              <a:gd name="adj2" fmla="val 59408"/>
              <a:gd name="adj3" fmla="val 16667"/>
            </a:avLst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ja-JP" altLang="en-US" sz="1800"/>
          </a:p>
        </p:txBody>
      </p:sp>
      <p:sp>
        <p:nvSpPr>
          <p:cNvPr id="9224" name="Text Box 9"/>
          <p:cNvSpPr txBox="1">
            <a:spLocks noChangeArrowheads="1"/>
          </p:cNvSpPr>
          <p:nvPr/>
        </p:nvSpPr>
        <p:spPr bwMode="auto">
          <a:xfrm>
            <a:off x="395536" y="692696"/>
            <a:ext cx="8496944" cy="55194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ts val="4000"/>
              </a:lnSpc>
              <a:spcBef>
                <a:spcPct val="50000"/>
              </a:spcBef>
            </a:pPr>
            <a:r>
              <a:rPr lang="ja-JP" altLang="en-US" sz="4800" dirty="0"/>
              <a:t>けんこうでいるためには、</a:t>
            </a:r>
            <a:endParaRPr lang="en-US" altLang="ja-JP" sz="4800" dirty="0"/>
          </a:p>
          <a:p>
            <a:pPr>
              <a:lnSpc>
                <a:spcPts val="4000"/>
              </a:lnSpc>
              <a:spcBef>
                <a:spcPct val="50000"/>
              </a:spcBef>
            </a:pPr>
            <a:r>
              <a:rPr lang="ja-JP" altLang="en-US" sz="4800" dirty="0"/>
              <a:t>・生活のしかたに気をつけること</a:t>
            </a:r>
            <a:endParaRPr lang="en-US" altLang="ja-JP" sz="4800" dirty="0"/>
          </a:p>
          <a:p>
            <a:pPr>
              <a:lnSpc>
                <a:spcPts val="4000"/>
              </a:lnSpc>
              <a:spcBef>
                <a:spcPct val="50000"/>
              </a:spcBef>
            </a:pPr>
            <a:r>
              <a:rPr lang="ja-JP" altLang="en-US" sz="4800" dirty="0"/>
              <a:t>・身の回りのかんきょうを</a:t>
            </a:r>
            <a:endParaRPr lang="en-US" altLang="ja-JP" sz="4800" dirty="0"/>
          </a:p>
          <a:p>
            <a:pPr>
              <a:lnSpc>
                <a:spcPts val="4000"/>
              </a:lnSpc>
              <a:spcBef>
                <a:spcPct val="50000"/>
              </a:spcBef>
            </a:pPr>
            <a:r>
              <a:rPr lang="ja-JP" altLang="en-US" sz="4800" dirty="0"/>
              <a:t>　ととのえること</a:t>
            </a:r>
            <a:endParaRPr lang="en-US" altLang="ja-JP" sz="4800" dirty="0"/>
          </a:p>
          <a:p>
            <a:pPr>
              <a:lnSpc>
                <a:spcPts val="4000"/>
              </a:lnSpc>
              <a:spcBef>
                <a:spcPct val="50000"/>
              </a:spcBef>
            </a:pPr>
            <a:r>
              <a:rPr lang="ja-JP" altLang="en-US" sz="4800" dirty="0"/>
              <a:t>　　　　　　　　　　　　が大切です。</a:t>
            </a:r>
            <a:endParaRPr lang="en-US" altLang="ja-JP" sz="4800" dirty="0"/>
          </a:p>
          <a:p>
            <a:pPr>
              <a:spcBef>
                <a:spcPct val="50000"/>
              </a:spcBef>
            </a:pPr>
            <a:endParaRPr lang="ja-JP" altLang="en-US" sz="6000" dirty="0"/>
          </a:p>
        </p:txBody>
      </p:sp>
      <p:pic>
        <p:nvPicPr>
          <p:cNvPr id="5" name="Picture 4" descr="女の人顔">
            <a:extLst>
              <a:ext uri="{FF2B5EF4-FFF2-40B4-BE49-F238E27FC236}">
                <a16:creationId xmlns:a16="http://schemas.microsoft.com/office/drawing/2014/main" xmlns="" id="{62C86D34-1E12-478C-8E07-DC4D6014A88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784" y="5013176"/>
            <a:ext cx="1559913" cy="44064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470173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女の人顔">
            <a:extLst>
              <a:ext uri="{FF2B5EF4-FFF2-40B4-BE49-F238E27FC236}">
                <a16:creationId xmlns:a16="http://schemas.microsoft.com/office/drawing/2014/main" xmlns="" id="{62C86D34-1E12-478C-8E07-DC4D6014A88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1880" y="3993489"/>
            <a:ext cx="2160240" cy="61022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19" name="AutoShape 5"/>
          <p:cNvSpPr>
            <a:spLocks noChangeArrowheads="1"/>
          </p:cNvSpPr>
          <p:nvPr/>
        </p:nvSpPr>
        <p:spPr bwMode="auto">
          <a:xfrm>
            <a:off x="973582" y="548680"/>
            <a:ext cx="7200800" cy="3427784"/>
          </a:xfrm>
          <a:prstGeom prst="wedgeRoundRectCallout">
            <a:avLst>
              <a:gd name="adj1" fmla="val 7170"/>
              <a:gd name="adj2" fmla="val 65319"/>
              <a:gd name="adj3" fmla="val 16667"/>
            </a:avLst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ja-JP" altLang="en-US" sz="1800"/>
          </a:p>
        </p:txBody>
      </p:sp>
      <p:sp>
        <p:nvSpPr>
          <p:cNvPr id="9224" name="Text Box 9"/>
          <p:cNvSpPr txBox="1">
            <a:spLocks noChangeArrowheads="1"/>
          </p:cNvSpPr>
          <p:nvPr/>
        </p:nvSpPr>
        <p:spPr bwMode="auto">
          <a:xfrm>
            <a:off x="1403648" y="692696"/>
            <a:ext cx="6480720" cy="2862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ja-JP" altLang="en-US" sz="6000" dirty="0"/>
              <a:t>けんこうは、</a:t>
            </a:r>
            <a:r>
              <a:rPr lang="ja-JP" altLang="en-US" sz="6000" u="sng" dirty="0"/>
              <a:t>とても大切で、かけがえのないもの</a:t>
            </a:r>
            <a:r>
              <a:rPr lang="ja-JP" altLang="en-US" sz="6000" dirty="0"/>
              <a:t>です。</a:t>
            </a:r>
          </a:p>
        </p:txBody>
      </p:sp>
    </p:spTree>
    <p:extLst>
      <p:ext uri="{BB962C8B-B14F-4D97-AF65-F5344CB8AC3E}">
        <p14:creationId xmlns:p14="http://schemas.microsoft.com/office/powerpoint/2010/main" val="241846325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842" name="AutoShape 2"/>
          <p:cNvSpPr>
            <a:spLocks noChangeArrowheads="1"/>
          </p:cNvSpPr>
          <p:nvPr/>
        </p:nvSpPr>
        <p:spPr bwMode="auto">
          <a:xfrm>
            <a:off x="179512" y="476672"/>
            <a:ext cx="4680520" cy="2088232"/>
          </a:xfrm>
          <a:prstGeom prst="wedgeRoundRectCallout">
            <a:avLst>
              <a:gd name="adj1" fmla="val -29954"/>
              <a:gd name="adj2" fmla="val 137562"/>
              <a:gd name="adj3" fmla="val 16667"/>
            </a:avLst>
          </a:prstGeom>
          <a:solidFill>
            <a:srgbClr val="FFCC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ja-JP" altLang="en-US" sz="3400" dirty="0"/>
              <a:t>けんこうな生活は</a:t>
            </a:r>
            <a:endParaRPr lang="en-US" altLang="ja-JP" sz="3400" dirty="0"/>
          </a:p>
          <a:p>
            <a:r>
              <a:rPr lang="ja-JP" altLang="en-US" sz="3400" dirty="0"/>
              <a:t>生活の仕方が</a:t>
            </a:r>
            <a:endParaRPr lang="en-US" altLang="ja-JP" sz="3400" dirty="0"/>
          </a:p>
          <a:p>
            <a:r>
              <a:rPr lang="ja-JP" altLang="en-US" sz="3400" dirty="0"/>
              <a:t>かんけいしているのね。</a:t>
            </a:r>
          </a:p>
        </p:txBody>
      </p:sp>
      <p:sp>
        <p:nvSpPr>
          <p:cNvPr id="291843" name="AutoShape 3"/>
          <p:cNvSpPr>
            <a:spLocks noChangeArrowheads="1"/>
          </p:cNvSpPr>
          <p:nvPr/>
        </p:nvSpPr>
        <p:spPr bwMode="auto">
          <a:xfrm>
            <a:off x="4860032" y="476673"/>
            <a:ext cx="4177159" cy="2088232"/>
          </a:xfrm>
          <a:prstGeom prst="wedgeRoundRectCallout">
            <a:avLst>
              <a:gd name="adj1" fmla="val 30085"/>
              <a:gd name="adj2" fmla="val 131154"/>
              <a:gd name="adj3" fmla="val 16667"/>
            </a:avLst>
          </a:prstGeom>
          <a:solidFill>
            <a:srgbClr val="99FFCC">
              <a:alpha val="36000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ja-JP" altLang="en-US" sz="3400" dirty="0"/>
              <a:t>これからの生活で、</a:t>
            </a:r>
            <a:endParaRPr lang="en-US" altLang="ja-JP" sz="3400" dirty="0"/>
          </a:p>
          <a:p>
            <a:r>
              <a:rPr lang="ja-JP" altLang="en-US" sz="3400" dirty="0"/>
              <a:t>どんなことに気を</a:t>
            </a:r>
            <a:endParaRPr lang="en-US" altLang="ja-JP" sz="3400" dirty="0"/>
          </a:p>
          <a:p>
            <a:r>
              <a:rPr lang="ja-JP" altLang="en-US" sz="3400" dirty="0"/>
              <a:t>つけていこうかな。</a:t>
            </a:r>
            <a:endParaRPr lang="en-US" altLang="ja-JP" sz="3400" dirty="0"/>
          </a:p>
        </p:txBody>
      </p:sp>
      <p:pic>
        <p:nvPicPr>
          <p:cNvPr id="17413" name="Picture 5" descr="女の子 - コピー (2)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4797152"/>
            <a:ext cx="1855788" cy="1571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4" name="Picture 6" descr="男の子 - コピー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32243" y="4797152"/>
            <a:ext cx="161290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1847" name="AutoShape 7"/>
          <p:cNvSpPr>
            <a:spLocks noChangeArrowheads="1"/>
          </p:cNvSpPr>
          <p:nvPr/>
        </p:nvSpPr>
        <p:spPr bwMode="auto">
          <a:xfrm>
            <a:off x="1702594" y="2636565"/>
            <a:ext cx="5689600" cy="2160587"/>
          </a:xfrm>
          <a:prstGeom prst="wedgeRoundRectCallout">
            <a:avLst>
              <a:gd name="adj1" fmla="val -4217"/>
              <a:gd name="adj2" fmla="val 56974"/>
              <a:gd name="adj3" fmla="val 16667"/>
            </a:avLst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ja-JP" altLang="en-US" sz="4000" dirty="0"/>
              <a:t>今日の学習で分かったこと・考えたことを学習カードに書きましょう。</a:t>
            </a:r>
          </a:p>
        </p:txBody>
      </p:sp>
      <p:pic>
        <p:nvPicPr>
          <p:cNvPr id="9" name="図 8">
            <a:extLst>
              <a:ext uri="{FF2B5EF4-FFF2-40B4-BE49-F238E27FC236}">
                <a16:creationId xmlns:a16="http://schemas.microsoft.com/office/drawing/2014/main" xmlns="" id="{7A1BD493-B331-4CCF-9CF7-63EC0EF3445F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288" r="46456" b="62600"/>
          <a:stretch/>
        </p:blipFill>
        <p:spPr>
          <a:xfrm>
            <a:off x="3761366" y="4465560"/>
            <a:ext cx="1944811" cy="23887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32049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8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8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1842" grpId="0" animBg="1"/>
      <p:bldP spid="291843" grpId="0" animBg="1"/>
      <p:bldP spid="29184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103" name="AutoShape 7"/>
          <p:cNvSpPr>
            <a:spLocks noChangeArrowheads="1"/>
          </p:cNvSpPr>
          <p:nvPr/>
        </p:nvSpPr>
        <p:spPr bwMode="auto">
          <a:xfrm>
            <a:off x="1547664" y="1052736"/>
            <a:ext cx="7321310" cy="2304256"/>
          </a:xfrm>
          <a:prstGeom prst="wedgeRoundRectCallout">
            <a:avLst>
              <a:gd name="adj1" fmla="val -52725"/>
              <a:gd name="adj2" fmla="val 43142"/>
              <a:gd name="adj3" fmla="val 16667"/>
            </a:avLst>
          </a:prstGeom>
          <a:solidFill>
            <a:srgbClr val="99FFCC">
              <a:alpha val="34000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r>
              <a:rPr lang="ja-JP" altLang="en-US" sz="6600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  <a:ea typeface="ＭＳ Ｐゴシック" pitchFamily="50" charset="-128"/>
              </a:rPr>
              <a:t>あなたは</a:t>
            </a:r>
            <a:endParaRPr lang="en-US" altLang="ja-JP" sz="6600" dirty="0">
              <a:effectLst>
                <a:outerShdw blurRad="38100" dist="38100" dir="2700000" algn="tl">
                  <a:srgbClr val="FFFFFF"/>
                </a:outerShdw>
              </a:effectLst>
              <a:latin typeface="Verdana" pitchFamily="34" charset="0"/>
              <a:ea typeface="ＭＳ Ｐゴシック" pitchFamily="50" charset="-128"/>
            </a:endParaRPr>
          </a:p>
          <a:p>
            <a:pPr>
              <a:defRPr/>
            </a:pPr>
            <a:r>
              <a:rPr lang="ja-JP" altLang="en-US" sz="6600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  <a:ea typeface="ＭＳ Ｐゴシック" pitchFamily="50" charset="-128"/>
              </a:rPr>
              <a:t>　けんこうですか？</a:t>
            </a:r>
          </a:p>
        </p:txBody>
      </p:sp>
      <p:sp>
        <p:nvSpPr>
          <p:cNvPr id="4104" name="WordArt 8"/>
          <p:cNvSpPr>
            <a:spLocks noChangeArrowheads="1" noChangeShapeType="1" noTextEdit="1"/>
          </p:cNvSpPr>
          <p:nvPr/>
        </p:nvSpPr>
        <p:spPr bwMode="auto">
          <a:xfrm>
            <a:off x="314790" y="457883"/>
            <a:ext cx="1112614" cy="518619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ＭＳ Ｐゴシック"/>
                <a:ea typeface="ＭＳ Ｐゴシック"/>
              </a:rPr>
              <a:t>問題</a:t>
            </a:r>
          </a:p>
        </p:txBody>
      </p:sp>
      <p:sp>
        <p:nvSpPr>
          <p:cNvPr id="7" name="AutoShape 7"/>
          <p:cNvSpPr>
            <a:spLocks noChangeArrowheads="1"/>
          </p:cNvSpPr>
          <p:nvPr/>
        </p:nvSpPr>
        <p:spPr bwMode="auto">
          <a:xfrm>
            <a:off x="2771800" y="4077072"/>
            <a:ext cx="5976664" cy="1728192"/>
          </a:xfrm>
          <a:prstGeom prst="wedgeRoundRectCallout">
            <a:avLst>
              <a:gd name="adj1" fmla="val -66413"/>
              <a:gd name="adj2" fmla="val -55721"/>
              <a:gd name="adj3" fmla="val 16667"/>
            </a:avLst>
          </a:prstGeom>
          <a:solidFill>
            <a:srgbClr val="99FFCC">
              <a:alpha val="34000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r>
              <a:rPr lang="ja-JP" altLang="en-US" sz="5000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  <a:ea typeface="ＭＳ Ｐゴシック" pitchFamily="50" charset="-128"/>
              </a:rPr>
              <a:t>「けんこうメーター」で</a:t>
            </a:r>
            <a:endParaRPr lang="en-US" altLang="ja-JP" sz="5000" dirty="0">
              <a:effectLst>
                <a:outerShdw blurRad="38100" dist="38100" dir="2700000" algn="tl">
                  <a:srgbClr val="FFFFFF"/>
                </a:outerShdw>
              </a:effectLst>
              <a:latin typeface="Verdana" pitchFamily="34" charset="0"/>
              <a:ea typeface="ＭＳ Ｐゴシック" pitchFamily="50" charset="-128"/>
            </a:endParaRPr>
          </a:p>
          <a:p>
            <a:pPr>
              <a:defRPr/>
            </a:pPr>
            <a:r>
              <a:rPr lang="ja-JP" altLang="en-US" sz="5000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  <a:ea typeface="ＭＳ Ｐゴシック" pitchFamily="50" charset="-128"/>
              </a:rPr>
              <a:t>表してみましょう。</a:t>
            </a:r>
          </a:p>
        </p:txBody>
      </p:sp>
      <p:pic>
        <p:nvPicPr>
          <p:cNvPr id="6" name="図 5">
            <a:extLst>
              <a:ext uri="{FF2B5EF4-FFF2-40B4-BE49-F238E27FC236}">
                <a16:creationId xmlns:a16="http://schemas.microsoft.com/office/drawing/2014/main" xmlns="" id="{A3C1B72A-02E4-4C64-8F4A-14FF7EEFC51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31" t="1" r="46456" b="1915"/>
          <a:stretch/>
        </p:blipFill>
        <p:spPr>
          <a:xfrm>
            <a:off x="32563" y="2924944"/>
            <a:ext cx="1824599" cy="38709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87694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410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0103" grpId="0" animBg="1"/>
      <p:bldP spid="4104" grpId="0" animBg="1"/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285720" y="285728"/>
            <a:ext cx="8713788" cy="1938992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ja-JP" altLang="en-US" sz="4800" dirty="0"/>
              <a:t>問題：「けんこう」とは、どのような</a:t>
            </a:r>
            <a:endParaRPr lang="en-US" altLang="ja-JP" sz="4800" dirty="0"/>
          </a:p>
          <a:p>
            <a:pPr eaLnBrk="1" hangingPunct="1">
              <a:spcBef>
                <a:spcPct val="50000"/>
              </a:spcBef>
            </a:pPr>
            <a:r>
              <a:rPr lang="ja-JP" altLang="en-US" sz="4800" dirty="0"/>
              <a:t>　　　　ことでしょうか。</a:t>
            </a:r>
          </a:p>
        </p:txBody>
      </p:sp>
      <p:sp>
        <p:nvSpPr>
          <p:cNvPr id="5" name="AutoShape 7"/>
          <p:cNvSpPr>
            <a:spLocks noChangeArrowheads="1"/>
          </p:cNvSpPr>
          <p:nvPr/>
        </p:nvSpPr>
        <p:spPr bwMode="auto">
          <a:xfrm>
            <a:off x="1475656" y="2780928"/>
            <a:ext cx="4968552" cy="2808312"/>
          </a:xfrm>
          <a:prstGeom prst="wedgeRoundRectCallout">
            <a:avLst>
              <a:gd name="adj1" fmla="val 67764"/>
              <a:gd name="adj2" fmla="val -29328"/>
              <a:gd name="adj3" fmla="val 16667"/>
            </a:avLst>
          </a:prstGeom>
          <a:solidFill>
            <a:srgbClr val="99FFCC">
              <a:alpha val="34000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r>
              <a:rPr lang="ja-JP" altLang="en-US" sz="5400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  <a:ea typeface="ＭＳ Ｐゴシック" pitchFamily="50" charset="-128"/>
              </a:rPr>
              <a:t>グループで</a:t>
            </a:r>
            <a:endParaRPr lang="en-US" altLang="ja-JP" sz="5400" dirty="0">
              <a:effectLst>
                <a:outerShdw blurRad="38100" dist="38100" dir="2700000" algn="tl">
                  <a:srgbClr val="FFFFFF"/>
                </a:outerShdw>
              </a:effectLst>
              <a:latin typeface="Verdana" pitchFamily="34" charset="0"/>
              <a:ea typeface="ＭＳ Ｐゴシック" pitchFamily="50" charset="-128"/>
            </a:endParaRPr>
          </a:p>
          <a:p>
            <a:pPr>
              <a:defRPr/>
            </a:pPr>
            <a:r>
              <a:rPr lang="ja-JP" altLang="en-US" sz="5400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  <a:ea typeface="ＭＳ Ｐゴシック" pitchFamily="50" charset="-128"/>
              </a:rPr>
              <a:t>　話し合いを</a:t>
            </a:r>
            <a:endParaRPr lang="en-US" altLang="ja-JP" sz="5400" dirty="0">
              <a:effectLst>
                <a:outerShdw blurRad="38100" dist="38100" dir="2700000" algn="tl">
                  <a:srgbClr val="FFFFFF"/>
                </a:outerShdw>
              </a:effectLst>
              <a:latin typeface="Verdana" pitchFamily="34" charset="0"/>
              <a:ea typeface="ＭＳ Ｐゴシック" pitchFamily="50" charset="-128"/>
            </a:endParaRPr>
          </a:p>
          <a:p>
            <a:pPr>
              <a:defRPr/>
            </a:pPr>
            <a:r>
              <a:rPr lang="ja-JP" altLang="en-US" sz="5400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  <a:ea typeface="ＭＳ Ｐゴシック" pitchFamily="50" charset="-128"/>
              </a:rPr>
              <a:t>　　しましょう！</a:t>
            </a:r>
          </a:p>
        </p:txBody>
      </p:sp>
      <p:pic>
        <p:nvPicPr>
          <p:cNvPr id="7" name="図 6">
            <a:extLst>
              <a:ext uri="{FF2B5EF4-FFF2-40B4-BE49-F238E27FC236}">
                <a16:creationId xmlns:a16="http://schemas.microsoft.com/office/drawing/2014/main" xmlns="" id="{AA328F81-5730-4947-898A-B65DA4E0F8B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31" t="1" r="46456" b="1915"/>
          <a:stretch/>
        </p:blipFill>
        <p:spPr>
          <a:xfrm>
            <a:off x="6651909" y="2028694"/>
            <a:ext cx="2032869" cy="431278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534" name="AutoShape 6"/>
          <p:cNvSpPr>
            <a:spLocks noChangeArrowheads="1"/>
          </p:cNvSpPr>
          <p:nvPr/>
        </p:nvSpPr>
        <p:spPr bwMode="auto">
          <a:xfrm>
            <a:off x="179512" y="1412776"/>
            <a:ext cx="7499217" cy="4643470"/>
          </a:xfrm>
          <a:prstGeom prst="flowChartProcess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ja-JP" altLang="en-US" sz="3200" dirty="0"/>
              <a:t>１　４人ぐらいのグループにわかれます。</a:t>
            </a:r>
          </a:p>
          <a:p>
            <a:r>
              <a:rPr lang="ja-JP" altLang="en-US" sz="3200" dirty="0"/>
              <a:t>２　グループのまん中にふせん紙とがよう紙</a:t>
            </a:r>
            <a:endParaRPr lang="en-US" altLang="ja-JP" sz="3200" dirty="0"/>
          </a:p>
          <a:p>
            <a:r>
              <a:rPr lang="ja-JP" altLang="en-US" sz="3200" dirty="0"/>
              <a:t>　　をおきます。</a:t>
            </a:r>
          </a:p>
          <a:p>
            <a:r>
              <a:rPr lang="ja-JP" altLang="en-US" sz="3200" dirty="0"/>
              <a:t>３　思いついた人から、ふせん紙に自分の</a:t>
            </a:r>
            <a:endParaRPr lang="en-US" altLang="ja-JP" sz="3200" dirty="0"/>
          </a:p>
          <a:p>
            <a:r>
              <a:rPr lang="ja-JP" altLang="en-US" sz="3200" dirty="0"/>
              <a:t>　　考えを書きます。</a:t>
            </a:r>
          </a:p>
          <a:p>
            <a:r>
              <a:rPr lang="ja-JP" altLang="en-US" sz="3200" dirty="0"/>
              <a:t>４　書いたら、声に出して読みながら、がよう</a:t>
            </a:r>
            <a:endParaRPr lang="en-US" altLang="ja-JP" sz="3200" dirty="0"/>
          </a:p>
          <a:p>
            <a:r>
              <a:rPr lang="ja-JP" altLang="en-US" sz="3200" dirty="0"/>
              <a:t>　　紙にはっていきます。</a:t>
            </a:r>
          </a:p>
          <a:p>
            <a:r>
              <a:rPr lang="ja-JP" altLang="en-US" sz="3200" dirty="0"/>
              <a:t>５　友だちの考えを聞きながら、できるだけ</a:t>
            </a:r>
            <a:endParaRPr lang="en-US" altLang="ja-JP" sz="3200" dirty="0"/>
          </a:p>
          <a:p>
            <a:r>
              <a:rPr lang="ja-JP" altLang="en-US" sz="3200" dirty="0"/>
              <a:t>　　たくさんのいけんを出しましょう。</a:t>
            </a:r>
            <a:endParaRPr lang="en-US" altLang="ja-JP" sz="2800" dirty="0"/>
          </a:p>
        </p:txBody>
      </p:sp>
      <p:sp>
        <p:nvSpPr>
          <p:cNvPr id="278533" name="AutoShape 5"/>
          <p:cNvSpPr>
            <a:spLocks noChangeArrowheads="1"/>
          </p:cNvSpPr>
          <p:nvPr/>
        </p:nvSpPr>
        <p:spPr bwMode="auto">
          <a:xfrm>
            <a:off x="323850" y="188913"/>
            <a:ext cx="8424863" cy="791815"/>
          </a:xfrm>
          <a:prstGeom prst="wedgeRoundRectCallout">
            <a:avLst>
              <a:gd name="adj1" fmla="val 41827"/>
              <a:gd name="adj2" fmla="val 130532"/>
              <a:gd name="adj3" fmla="val 16667"/>
            </a:avLst>
          </a:prstGeom>
          <a:solidFill>
            <a:srgbClr val="66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ja-JP" altLang="en-US" sz="3200" dirty="0"/>
              <a:t>話し合いは、ブレインストーミングで行います。</a:t>
            </a:r>
            <a:endParaRPr lang="en-US" altLang="ja-JP" sz="3200" dirty="0"/>
          </a:p>
          <a:p>
            <a:endParaRPr lang="ja-JP" altLang="en-US" sz="3200" dirty="0"/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xmlns="" id="{BA1285C7-994B-41C1-8E98-83CBB255753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31" t="1" r="46456" b="1915"/>
          <a:stretch/>
        </p:blipFill>
        <p:spPr>
          <a:xfrm>
            <a:off x="7139889" y="2276872"/>
            <a:ext cx="1985093" cy="4211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77537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8534" grpId="0" animBg="1"/>
      <p:bldP spid="27853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女の人顔">
            <a:extLst>
              <a:ext uri="{FF2B5EF4-FFF2-40B4-BE49-F238E27FC236}">
                <a16:creationId xmlns:a16="http://schemas.microsoft.com/office/drawing/2014/main" xmlns="" id="{6FA07B84-20F5-412D-B59E-9C1FB7CFD4B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98432" y="3843854"/>
            <a:ext cx="1763160" cy="49805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19" name="AutoShape 5"/>
          <p:cNvSpPr>
            <a:spLocks noChangeArrowheads="1"/>
          </p:cNvSpPr>
          <p:nvPr/>
        </p:nvSpPr>
        <p:spPr bwMode="auto">
          <a:xfrm>
            <a:off x="395536" y="548680"/>
            <a:ext cx="8496944" cy="3427784"/>
          </a:xfrm>
          <a:prstGeom prst="wedgeRoundRectCallout">
            <a:avLst>
              <a:gd name="adj1" fmla="val 7170"/>
              <a:gd name="adj2" fmla="val 65319"/>
              <a:gd name="adj3" fmla="val 16667"/>
            </a:avLst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ja-JP" altLang="en-US" sz="1800"/>
          </a:p>
        </p:txBody>
      </p:sp>
      <p:sp>
        <p:nvSpPr>
          <p:cNvPr id="9224" name="Text Box 9"/>
          <p:cNvSpPr txBox="1">
            <a:spLocks noChangeArrowheads="1"/>
          </p:cNvSpPr>
          <p:nvPr/>
        </p:nvSpPr>
        <p:spPr bwMode="auto">
          <a:xfrm>
            <a:off x="683568" y="634324"/>
            <a:ext cx="7992888" cy="31085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ja-JP" altLang="en-US" sz="4600" dirty="0"/>
              <a:t>けんこうとは、</a:t>
            </a:r>
            <a:endParaRPr lang="en-US" altLang="ja-JP" sz="4600" dirty="0"/>
          </a:p>
          <a:p>
            <a:pPr>
              <a:spcBef>
                <a:spcPct val="50000"/>
              </a:spcBef>
            </a:pPr>
            <a:r>
              <a:rPr lang="ja-JP" altLang="en-US" sz="4600" dirty="0"/>
              <a:t>「</a:t>
            </a:r>
            <a:r>
              <a:rPr lang="ja-JP" altLang="en-US" sz="5400" dirty="0">
                <a:solidFill>
                  <a:srgbClr val="FF0000"/>
                </a:solidFill>
              </a:rPr>
              <a:t>心</a:t>
            </a:r>
            <a:r>
              <a:rPr lang="ja-JP" altLang="en-US" sz="5400" dirty="0"/>
              <a:t>と</a:t>
            </a:r>
            <a:r>
              <a:rPr lang="ja-JP" altLang="en-US" sz="5400" dirty="0">
                <a:solidFill>
                  <a:srgbClr val="FF0000"/>
                </a:solidFill>
              </a:rPr>
              <a:t>体</a:t>
            </a:r>
            <a:r>
              <a:rPr lang="ja-JP" altLang="en-US" sz="5400" dirty="0"/>
              <a:t>の調子がよいこと</a:t>
            </a:r>
            <a:r>
              <a:rPr lang="ja-JP" altLang="en-US" sz="4600" dirty="0"/>
              <a:t>」</a:t>
            </a:r>
            <a:endParaRPr lang="en-US" altLang="ja-JP" sz="4600" dirty="0"/>
          </a:p>
          <a:p>
            <a:pPr>
              <a:spcBef>
                <a:spcPct val="50000"/>
              </a:spcBef>
            </a:pPr>
            <a:r>
              <a:rPr lang="ja-JP" altLang="en-US" sz="4600" dirty="0" err="1"/>
              <a:t>をさ</a:t>
            </a:r>
            <a:r>
              <a:rPr lang="ja-JP" altLang="en-US" sz="4600" dirty="0"/>
              <a:t>します。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103" name="AutoShape 7"/>
          <p:cNvSpPr>
            <a:spLocks noChangeArrowheads="1"/>
          </p:cNvSpPr>
          <p:nvPr/>
        </p:nvSpPr>
        <p:spPr bwMode="auto">
          <a:xfrm>
            <a:off x="844468" y="260648"/>
            <a:ext cx="7321310" cy="1872208"/>
          </a:xfrm>
          <a:prstGeom prst="wedgeRoundRectCallout">
            <a:avLst>
              <a:gd name="adj1" fmla="val -36598"/>
              <a:gd name="adj2" fmla="val 76809"/>
              <a:gd name="adj3" fmla="val 16667"/>
            </a:avLst>
          </a:prstGeom>
          <a:solidFill>
            <a:srgbClr val="99FFCC">
              <a:alpha val="34000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r>
              <a:rPr lang="ja-JP" altLang="en-US" sz="5400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  <a:ea typeface="ＭＳ Ｐゴシック" pitchFamily="50" charset="-128"/>
              </a:rPr>
              <a:t>一人一人のけんこうが、ちがう？</a:t>
            </a:r>
          </a:p>
        </p:txBody>
      </p:sp>
      <p:sp>
        <p:nvSpPr>
          <p:cNvPr id="7" name="AutoShape 7"/>
          <p:cNvSpPr>
            <a:spLocks noChangeArrowheads="1"/>
          </p:cNvSpPr>
          <p:nvPr/>
        </p:nvSpPr>
        <p:spPr bwMode="auto">
          <a:xfrm>
            <a:off x="2339752" y="3356992"/>
            <a:ext cx="6624737" cy="2952328"/>
          </a:xfrm>
          <a:prstGeom prst="wedgeRoundRectCallout">
            <a:avLst>
              <a:gd name="adj1" fmla="val -55156"/>
              <a:gd name="adj2" fmla="val -38882"/>
              <a:gd name="adj3" fmla="val 16667"/>
            </a:avLst>
          </a:prstGeom>
          <a:solidFill>
            <a:srgbClr val="99FFCC">
              <a:alpha val="34000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r>
              <a:rPr lang="ja-JP" altLang="en-US" sz="6000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  <a:ea typeface="ＭＳ Ｐゴシック" pitchFamily="50" charset="-128"/>
              </a:rPr>
              <a:t>「けんこうメーター」でたしかめてみると・・・。</a:t>
            </a:r>
          </a:p>
        </p:txBody>
      </p:sp>
      <p:pic>
        <p:nvPicPr>
          <p:cNvPr id="6" name="図 5">
            <a:extLst>
              <a:ext uri="{FF2B5EF4-FFF2-40B4-BE49-F238E27FC236}">
                <a16:creationId xmlns:a16="http://schemas.microsoft.com/office/drawing/2014/main" xmlns="" id="{6AF5691B-1B7D-45C8-9E08-37036C0C000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31" t="1" r="46456" b="1915"/>
          <a:stretch/>
        </p:blipFill>
        <p:spPr>
          <a:xfrm>
            <a:off x="-67832" y="2132856"/>
            <a:ext cx="2104381" cy="44644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38420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0103" grpId="0" animBg="1"/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3" name="Picture 5" descr="女の子 - コピー (2)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725" y="4292600"/>
            <a:ext cx="1855788" cy="1571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6" descr="男の子 - コピー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31100" y="4292600"/>
            <a:ext cx="161290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8" name="Picture 10" descr="女の人顔 - コピー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775" y="3789363"/>
            <a:ext cx="1966913" cy="2111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63" name="WordArt 15"/>
          <p:cNvSpPr>
            <a:spLocks noChangeArrowheads="1" noChangeShapeType="1" noTextEdit="1"/>
          </p:cNvSpPr>
          <p:nvPr/>
        </p:nvSpPr>
        <p:spPr bwMode="auto">
          <a:xfrm>
            <a:off x="539750" y="5876925"/>
            <a:ext cx="1733550" cy="45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 dirty="0">
                <a:ln w="9525">
                  <a:solidFill>
                    <a:schemeClr val="bg1"/>
                  </a:solidFill>
                  <a:round/>
                  <a:headEnd/>
                  <a:tailEnd/>
                </a:ln>
                <a:solidFill>
                  <a:srgbClr val="FF9900"/>
                </a:solidFill>
                <a:latin typeface="ＭＳ Ｐゴシック"/>
                <a:ea typeface="ＭＳ Ｐゴシック"/>
              </a:rPr>
              <a:t>〇〇先生</a:t>
            </a:r>
          </a:p>
        </p:txBody>
      </p:sp>
      <p:sp>
        <p:nvSpPr>
          <p:cNvPr id="13" name="AutoShape 5"/>
          <p:cNvSpPr>
            <a:spLocks noChangeArrowheads="1"/>
          </p:cNvSpPr>
          <p:nvPr/>
        </p:nvSpPr>
        <p:spPr bwMode="auto">
          <a:xfrm>
            <a:off x="467544" y="404664"/>
            <a:ext cx="7632848" cy="2576898"/>
          </a:xfrm>
          <a:prstGeom prst="wedgeRoundRectCallout">
            <a:avLst>
              <a:gd name="adj1" fmla="val 3945"/>
              <a:gd name="adj2" fmla="val 77982"/>
              <a:gd name="adj3" fmla="val 16667"/>
            </a:avLst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ja-JP" altLang="en-US" sz="4800" dirty="0" err="1"/>
              <a:t>ほけんの</a:t>
            </a:r>
            <a:r>
              <a:rPr lang="ja-JP" altLang="en-US" sz="4800" dirty="0"/>
              <a:t>学習では</a:t>
            </a:r>
            <a:endParaRPr lang="en-US" altLang="ja-JP" sz="4800" dirty="0"/>
          </a:p>
          <a:p>
            <a:r>
              <a:rPr lang="ja-JP" altLang="en-US" sz="4800" dirty="0"/>
              <a:t>「</a:t>
            </a:r>
            <a:r>
              <a:rPr lang="ja-JP" altLang="en-US" sz="4800" b="1" dirty="0">
                <a:solidFill>
                  <a:srgbClr val="C00000"/>
                </a:solidFill>
              </a:rPr>
              <a:t>けんこう</a:t>
            </a:r>
            <a:r>
              <a:rPr lang="ja-JP" altLang="en-US" sz="4800" dirty="0"/>
              <a:t>」</a:t>
            </a:r>
            <a:endParaRPr lang="en-US" altLang="ja-JP" sz="4800" dirty="0"/>
          </a:p>
          <a:p>
            <a:r>
              <a:rPr lang="ja-JP" altLang="en-US" sz="4800" dirty="0"/>
              <a:t>について考えていきます。</a:t>
            </a:r>
          </a:p>
        </p:txBody>
      </p:sp>
      <p:pic>
        <p:nvPicPr>
          <p:cNvPr id="11" name="図 10">
            <a:extLst>
              <a:ext uri="{FF2B5EF4-FFF2-40B4-BE49-F238E27FC236}">
                <a16:creationId xmlns:a16="http://schemas.microsoft.com/office/drawing/2014/main" xmlns="" id="{3C1BDE73-79F1-4973-9602-C836C1AF97CE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288" r="46456" b="62600"/>
          <a:stretch/>
        </p:blipFill>
        <p:spPr>
          <a:xfrm>
            <a:off x="461135" y="3517178"/>
            <a:ext cx="1944811" cy="2388746"/>
          </a:xfrm>
          <a:prstGeom prst="rect">
            <a:avLst/>
          </a:prstGeom>
        </p:spPr>
      </p:pic>
      <p:sp>
        <p:nvSpPr>
          <p:cNvPr id="12" name="WordArt 11">
            <a:extLst>
              <a:ext uri="{FF2B5EF4-FFF2-40B4-BE49-F238E27FC236}">
                <a16:creationId xmlns:a16="http://schemas.microsoft.com/office/drawing/2014/main" xmlns="" id="{7D20B3BD-DB9D-4D99-A53C-E981F79D1939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635249" y="5900738"/>
            <a:ext cx="2239964" cy="45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b="1" kern="10" dirty="0">
                <a:ln w="9525">
                  <a:solidFill>
                    <a:schemeClr val="bg1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ＭＳ Ｐゴシック"/>
                <a:ea typeface="ＭＳ Ｐゴシック"/>
              </a:rPr>
              <a:t>◻︎◻︎先生</a:t>
            </a:r>
          </a:p>
        </p:txBody>
      </p:sp>
      <p:sp>
        <p:nvSpPr>
          <p:cNvPr id="14" name="WordArt 7">
            <a:extLst>
              <a:ext uri="{FF2B5EF4-FFF2-40B4-BE49-F238E27FC236}">
                <a16:creationId xmlns:a16="http://schemas.microsoft.com/office/drawing/2014/main" xmlns="" id="{9C637E24-8F25-4436-9CD8-03E540BA77F0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5345109" y="5892800"/>
            <a:ext cx="1785154" cy="4572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 dirty="0">
                <a:solidFill>
                  <a:srgbClr val="FF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ＭＳ Ｐゴシック"/>
                <a:ea typeface="ＭＳ Ｐゴシック"/>
              </a:rPr>
              <a:t>うめ子さん</a:t>
            </a:r>
          </a:p>
        </p:txBody>
      </p:sp>
      <p:sp>
        <p:nvSpPr>
          <p:cNvPr id="15" name="WordArt 8">
            <a:extLst>
              <a:ext uri="{FF2B5EF4-FFF2-40B4-BE49-F238E27FC236}">
                <a16:creationId xmlns:a16="http://schemas.microsoft.com/office/drawing/2014/main" xmlns="" id="{90D5B958-FD01-4EBA-AD73-3E8A2278905A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7355532" y="5900738"/>
            <a:ext cx="1756916" cy="4572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ＭＳ Ｐゴシック"/>
                <a:ea typeface="ＭＳ Ｐゴシック"/>
              </a:rPr>
              <a:t>うめだくん</a:t>
            </a:r>
          </a:p>
        </p:txBody>
      </p:sp>
    </p:spTree>
    <p:extLst>
      <p:ext uri="{BB962C8B-B14F-4D97-AF65-F5344CB8AC3E}">
        <p14:creationId xmlns:p14="http://schemas.microsoft.com/office/powerpoint/2010/main" val="19532187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2" grpId="0"/>
      <p:bldP spid="14" grpId="0" animBg="1"/>
      <p:bldP spid="1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5"/>
          <p:cNvSpPr>
            <a:spLocks noChangeArrowheads="1"/>
          </p:cNvSpPr>
          <p:nvPr/>
        </p:nvSpPr>
        <p:spPr bwMode="auto">
          <a:xfrm>
            <a:off x="150910" y="2060848"/>
            <a:ext cx="7598146" cy="2490142"/>
          </a:xfrm>
          <a:prstGeom prst="wedgeRoundRectCallout">
            <a:avLst>
              <a:gd name="adj1" fmla="val 53885"/>
              <a:gd name="adj2" fmla="val -5270"/>
              <a:gd name="adj3" fmla="val 16667"/>
            </a:avLst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ja-JP" altLang="en-US" sz="4800" dirty="0"/>
              <a:t>けんこうでいるためには、</a:t>
            </a:r>
            <a:endParaRPr lang="en-US" altLang="ja-JP" sz="4800" dirty="0"/>
          </a:p>
          <a:p>
            <a:r>
              <a:rPr lang="ja-JP" altLang="en-US" sz="4800" dirty="0"/>
              <a:t>どのようなことに気を</a:t>
            </a:r>
            <a:endParaRPr lang="en-US" altLang="ja-JP" sz="4800" dirty="0"/>
          </a:p>
          <a:p>
            <a:r>
              <a:rPr lang="ja-JP" altLang="en-US" sz="4800" dirty="0"/>
              <a:t>付ければよいのでしょうか。</a:t>
            </a:r>
          </a:p>
        </p:txBody>
      </p:sp>
      <p:sp>
        <p:nvSpPr>
          <p:cNvPr id="4" name="Text Box 7">
            <a:extLst>
              <a:ext uri="{FF2B5EF4-FFF2-40B4-BE49-F238E27FC236}">
                <a16:creationId xmlns:a16="http://schemas.microsoft.com/office/drawing/2014/main" xmlns="" id="{7C818FE5-0704-456E-B707-C690C4142E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528" y="1052736"/>
            <a:ext cx="1405960" cy="830997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ja-JP" altLang="en-US" sz="4800" dirty="0"/>
              <a:t>問題</a:t>
            </a:r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xmlns="" id="{80687417-A70A-44A1-AADE-17AE6D3B55AE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31" t="1" r="46456" b="1915"/>
          <a:stretch/>
        </p:blipFill>
        <p:spPr>
          <a:xfrm>
            <a:off x="7092281" y="2204864"/>
            <a:ext cx="2051720" cy="43527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84872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5" name="Text Box 7"/>
          <p:cNvSpPr txBox="1">
            <a:spLocks noChangeArrowheads="1"/>
          </p:cNvSpPr>
          <p:nvPr/>
        </p:nvSpPr>
        <p:spPr bwMode="auto">
          <a:xfrm>
            <a:off x="264326" y="188640"/>
            <a:ext cx="8052090" cy="1169551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ja-JP" altLang="en-US" sz="2800" dirty="0"/>
              <a:t>問題：けんこうでいるためには、どのようなことに気を　</a:t>
            </a:r>
            <a:endParaRPr lang="en-US" altLang="ja-JP" sz="2800" dirty="0"/>
          </a:p>
          <a:p>
            <a:pPr eaLnBrk="1" hangingPunct="1">
              <a:spcBef>
                <a:spcPct val="50000"/>
              </a:spcBef>
            </a:pPr>
            <a:r>
              <a:rPr lang="ja-JP" altLang="en-US" sz="2800" dirty="0"/>
              <a:t>　　　　付ければよいのでしょうか。</a:t>
            </a:r>
          </a:p>
        </p:txBody>
      </p:sp>
      <p:sp>
        <p:nvSpPr>
          <p:cNvPr id="9" name="角丸四角形 8"/>
          <p:cNvSpPr/>
          <p:nvPr/>
        </p:nvSpPr>
        <p:spPr>
          <a:xfrm>
            <a:off x="285720" y="1500174"/>
            <a:ext cx="3357586" cy="650856"/>
          </a:xfrm>
          <a:prstGeom prst="roundRect">
            <a:avLst/>
          </a:prstGeom>
          <a:solidFill>
            <a:srgbClr val="FFC000">
              <a:alpha val="5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3600" dirty="0">
                <a:solidFill>
                  <a:schemeClr val="tx1"/>
                </a:solidFill>
              </a:rPr>
              <a:t>朝は早くおきる</a:t>
            </a:r>
            <a:endParaRPr lang="en-US" altLang="ja-JP" sz="3600" dirty="0">
              <a:solidFill>
                <a:schemeClr val="tx1"/>
              </a:solidFill>
            </a:endParaRPr>
          </a:p>
        </p:txBody>
      </p:sp>
      <p:sp>
        <p:nvSpPr>
          <p:cNvPr id="10" name="角丸四角形 9"/>
          <p:cNvSpPr/>
          <p:nvPr/>
        </p:nvSpPr>
        <p:spPr>
          <a:xfrm>
            <a:off x="357158" y="4643446"/>
            <a:ext cx="2714644" cy="1285884"/>
          </a:xfrm>
          <a:prstGeom prst="roundRect">
            <a:avLst/>
          </a:prstGeom>
          <a:solidFill>
            <a:srgbClr val="FFC000">
              <a:alpha val="5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3600" dirty="0">
                <a:solidFill>
                  <a:schemeClr val="tx1"/>
                </a:solidFill>
              </a:rPr>
              <a:t>休み時間に</a:t>
            </a:r>
            <a:endParaRPr lang="en-US" altLang="ja-JP" sz="3600" dirty="0">
              <a:solidFill>
                <a:schemeClr val="tx1"/>
              </a:solidFill>
            </a:endParaRPr>
          </a:p>
          <a:p>
            <a:r>
              <a:rPr lang="ja-JP" altLang="en-US" sz="3600" dirty="0">
                <a:solidFill>
                  <a:schemeClr val="tx1"/>
                </a:solidFill>
              </a:rPr>
              <a:t>外であそぶ</a:t>
            </a:r>
            <a:endParaRPr lang="en-US" altLang="ja-JP" sz="3600" dirty="0">
              <a:solidFill>
                <a:schemeClr val="tx1"/>
              </a:solidFill>
            </a:endParaRPr>
          </a:p>
        </p:txBody>
      </p:sp>
      <p:sp>
        <p:nvSpPr>
          <p:cNvPr id="11" name="角丸四角形 10"/>
          <p:cNvSpPr/>
          <p:nvPr/>
        </p:nvSpPr>
        <p:spPr>
          <a:xfrm>
            <a:off x="3357554" y="2214554"/>
            <a:ext cx="2928958" cy="1071570"/>
          </a:xfrm>
          <a:prstGeom prst="roundRect">
            <a:avLst/>
          </a:prstGeom>
          <a:solidFill>
            <a:srgbClr val="FFC000">
              <a:alpha val="5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3600" dirty="0">
                <a:solidFill>
                  <a:schemeClr val="tx1"/>
                </a:solidFill>
              </a:rPr>
              <a:t>テレビゲーム</a:t>
            </a:r>
            <a:endParaRPr lang="en-US" altLang="ja-JP" sz="3600" dirty="0">
              <a:solidFill>
                <a:schemeClr val="tx1"/>
              </a:solidFill>
            </a:endParaRPr>
          </a:p>
          <a:p>
            <a:r>
              <a:rPr lang="ja-JP" altLang="en-US" sz="3600" dirty="0">
                <a:solidFill>
                  <a:schemeClr val="tx1"/>
                </a:solidFill>
              </a:rPr>
              <a:t>ばかりしない</a:t>
            </a:r>
            <a:endParaRPr lang="en-US" altLang="ja-JP" sz="3600" dirty="0">
              <a:solidFill>
                <a:schemeClr val="tx1"/>
              </a:solidFill>
            </a:endParaRPr>
          </a:p>
        </p:txBody>
      </p:sp>
      <p:sp>
        <p:nvSpPr>
          <p:cNvPr id="12" name="角丸四角形 11"/>
          <p:cNvSpPr/>
          <p:nvPr/>
        </p:nvSpPr>
        <p:spPr>
          <a:xfrm>
            <a:off x="357158" y="3500438"/>
            <a:ext cx="2928958" cy="1071570"/>
          </a:xfrm>
          <a:prstGeom prst="roundRect">
            <a:avLst/>
          </a:prstGeom>
          <a:solidFill>
            <a:srgbClr val="FFC000">
              <a:alpha val="5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3600" dirty="0">
                <a:solidFill>
                  <a:schemeClr val="tx1"/>
                </a:solidFill>
              </a:rPr>
              <a:t>おかしを</a:t>
            </a:r>
            <a:endParaRPr lang="en-US" altLang="ja-JP" sz="3600" dirty="0">
              <a:solidFill>
                <a:schemeClr val="tx1"/>
              </a:solidFill>
            </a:endParaRPr>
          </a:p>
          <a:p>
            <a:r>
              <a:rPr lang="ja-JP" altLang="en-US" sz="3600" dirty="0">
                <a:solidFill>
                  <a:schemeClr val="tx1"/>
                </a:solidFill>
              </a:rPr>
              <a:t>食べすぎない</a:t>
            </a:r>
            <a:endParaRPr lang="en-US" altLang="ja-JP" sz="3600" dirty="0">
              <a:solidFill>
                <a:schemeClr val="tx1"/>
              </a:solidFill>
            </a:endParaRPr>
          </a:p>
        </p:txBody>
      </p:sp>
      <p:sp>
        <p:nvSpPr>
          <p:cNvPr id="13" name="角丸四角形 12"/>
          <p:cNvSpPr/>
          <p:nvPr/>
        </p:nvSpPr>
        <p:spPr>
          <a:xfrm>
            <a:off x="3214678" y="4714884"/>
            <a:ext cx="2500330" cy="1214446"/>
          </a:xfrm>
          <a:prstGeom prst="roundRect">
            <a:avLst/>
          </a:prstGeom>
          <a:solidFill>
            <a:srgbClr val="FFC000">
              <a:alpha val="5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3600" dirty="0">
                <a:solidFill>
                  <a:schemeClr val="tx1"/>
                </a:solidFill>
              </a:rPr>
              <a:t>朝ごはんを</a:t>
            </a:r>
            <a:endParaRPr lang="en-US" altLang="ja-JP" sz="3600" dirty="0">
              <a:solidFill>
                <a:schemeClr val="tx1"/>
              </a:solidFill>
            </a:endParaRPr>
          </a:p>
          <a:p>
            <a:r>
              <a:rPr lang="ja-JP" altLang="en-US" sz="3600" dirty="0">
                <a:solidFill>
                  <a:schemeClr val="tx1"/>
                </a:solidFill>
              </a:rPr>
              <a:t>食べる</a:t>
            </a:r>
            <a:endParaRPr lang="en-US" altLang="ja-JP" sz="3600" dirty="0">
              <a:solidFill>
                <a:schemeClr val="tx1"/>
              </a:solidFill>
            </a:endParaRPr>
          </a:p>
        </p:txBody>
      </p:sp>
      <p:sp>
        <p:nvSpPr>
          <p:cNvPr id="14" name="角丸四角形 13"/>
          <p:cNvSpPr/>
          <p:nvPr/>
        </p:nvSpPr>
        <p:spPr>
          <a:xfrm>
            <a:off x="3357554" y="3357562"/>
            <a:ext cx="2500330" cy="1214446"/>
          </a:xfrm>
          <a:prstGeom prst="roundRect">
            <a:avLst/>
          </a:prstGeom>
          <a:solidFill>
            <a:srgbClr val="FFC000">
              <a:alpha val="5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3600" dirty="0">
                <a:solidFill>
                  <a:schemeClr val="tx1"/>
                </a:solidFill>
              </a:rPr>
              <a:t>きゅう食を</a:t>
            </a:r>
            <a:endParaRPr lang="en-US" altLang="ja-JP" sz="3600" dirty="0">
              <a:solidFill>
                <a:schemeClr val="tx1"/>
              </a:solidFill>
            </a:endParaRPr>
          </a:p>
          <a:p>
            <a:r>
              <a:rPr lang="ja-JP" altLang="en-US" sz="3600" dirty="0">
                <a:solidFill>
                  <a:schemeClr val="tx1"/>
                </a:solidFill>
              </a:rPr>
              <a:t>のこさない</a:t>
            </a:r>
            <a:endParaRPr lang="en-US" altLang="ja-JP" sz="3600" dirty="0">
              <a:solidFill>
                <a:schemeClr val="tx1"/>
              </a:solidFill>
            </a:endParaRPr>
          </a:p>
        </p:txBody>
      </p:sp>
      <p:sp>
        <p:nvSpPr>
          <p:cNvPr id="15" name="角丸四角形 14"/>
          <p:cNvSpPr/>
          <p:nvPr/>
        </p:nvSpPr>
        <p:spPr>
          <a:xfrm>
            <a:off x="6000760" y="3357562"/>
            <a:ext cx="2428892" cy="1214446"/>
          </a:xfrm>
          <a:prstGeom prst="roundRect">
            <a:avLst/>
          </a:prstGeom>
          <a:solidFill>
            <a:srgbClr val="FFC000">
              <a:alpha val="5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3600" dirty="0">
                <a:solidFill>
                  <a:schemeClr val="tx1"/>
                </a:solidFill>
              </a:rPr>
              <a:t>夕飯を</a:t>
            </a:r>
            <a:endParaRPr lang="en-US" altLang="ja-JP" sz="3600" dirty="0">
              <a:solidFill>
                <a:schemeClr val="tx1"/>
              </a:solidFill>
            </a:endParaRPr>
          </a:p>
          <a:p>
            <a:r>
              <a:rPr lang="ja-JP" altLang="en-US" sz="3600" dirty="0">
                <a:solidFill>
                  <a:schemeClr val="tx1"/>
                </a:solidFill>
              </a:rPr>
              <a:t>のこさない</a:t>
            </a:r>
            <a:endParaRPr lang="en-US" altLang="ja-JP" sz="3600" dirty="0">
              <a:solidFill>
                <a:schemeClr val="tx1"/>
              </a:solidFill>
            </a:endParaRPr>
          </a:p>
        </p:txBody>
      </p:sp>
      <p:sp>
        <p:nvSpPr>
          <p:cNvPr id="17" name="角丸四角形 16"/>
          <p:cNvSpPr/>
          <p:nvPr/>
        </p:nvSpPr>
        <p:spPr>
          <a:xfrm>
            <a:off x="5857884" y="4714884"/>
            <a:ext cx="3000396" cy="650856"/>
          </a:xfrm>
          <a:prstGeom prst="roundRect">
            <a:avLst/>
          </a:prstGeom>
          <a:solidFill>
            <a:srgbClr val="FFC000">
              <a:alpha val="5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3600" dirty="0">
                <a:solidFill>
                  <a:schemeClr val="tx1"/>
                </a:solidFill>
              </a:rPr>
              <a:t>夜は早くねる</a:t>
            </a:r>
            <a:endParaRPr lang="en-US" altLang="ja-JP" sz="3600" dirty="0">
              <a:solidFill>
                <a:schemeClr val="tx1"/>
              </a:solidFill>
            </a:endParaRPr>
          </a:p>
        </p:txBody>
      </p:sp>
      <p:sp>
        <p:nvSpPr>
          <p:cNvPr id="18" name="角丸四角形 17"/>
          <p:cNvSpPr/>
          <p:nvPr/>
        </p:nvSpPr>
        <p:spPr>
          <a:xfrm>
            <a:off x="357158" y="2214554"/>
            <a:ext cx="2857520" cy="1214422"/>
          </a:xfrm>
          <a:prstGeom prst="roundRect">
            <a:avLst/>
          </a:prstGeom>
          <a:solidFill>
            <a:srgbClr val="FFC000">
              <a:alpha val="5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3600" dirty="0">
                <a:solidFill>
                  <a:schemeClr val="tx1"/>
                </a:solidFill>
              </a:rPr>
              <a:t>手あらいと</a:t>
            </a:r>
            <a:endParaRPr lang="en-US" altLang="ja-JP" sz="3600" dirty="0">
              <a:solidFill>
                <a:schemeClr val="tx1"/>
              </a:solidFill>
            </a:endParaRPr>
          </a:p>
          <a:p>
            <a:r>
              <a:rPr lang="ja-JP" altLang="en-US" sz="3600" dirty="0">
                <a:solidFill>
                  <a:schemeClr val="tx1"/>
                </a:solidFill>
              </a:rPr>
              <a:t>うがいをする</a:t>
            </a:r>
            <a:endParaRPr lang="en-US" altLang="ja-JP" sz="3600" dirty="0">
              <a:solidFill>
                <a:schemeClr val="tx1"/>
              </a:solidFill>
            </a:endParaRPr>
          </a:p>
        </p:txBody>
      </p:sp>
      <p:pic>
        <p:nvPicPr>
          <p:cNvPr id="19" name="Picture 5" descr="女の子 - コピー (2)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15140" y="1142984"/>
            <a:ext cx="2108865" cy="1785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" name="角丸四角形 16">
            <a:extLst>
              <a:ext uri="{FF2B5EF4-FFF2-40B4-BE49-F238E27FC236}">
                <a16:creationId xmlns:a16="http://schemas.microsoft.com/office/drawing/2014/main" xmlns="" id="{48723089-D0BC-4002-8B2E-D4CE5FB7A6AE}"/>
              </a:ext>
            </a:extLst>
          </p:cNvPr>
          <p:cNvSpPr/>
          <p:nvPr/>
        </p:nvSpPr>
        <p:spPr>
          <a:xfrm>
            <a:off x="5857884" y="5508615"/>
            <a:ext cx="3000396" cy="1062763"/>
          </a:xfrm>
          <a:prstGeom prst="roundRect">
            <a:avLst/>
          </a:prstGeom>
          <a:solidFill>
            <a:srgbClr val="FFC000">
              <a:alpha val="5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3600" dirty="0">
                <a:solidFill>
                  <a:schemeClr val="tx1"/>
                </a:solidFill>
              </a:rPr>
              <a:t>空気の入れかえをする</a:t>
            </a:r>
            <a:endParaRPr lang="en-US" altLang="ja-JP" sz="3600" dirty="0">
              <a:solidFill>
                <a:schemeClr val="tx1"/>
              </a:solidFill>
            </a:endParaRPr>
          </a:p>
        </p:txBody>
      </p:sp>
      <p:sp>
        <p:nvSpPr>
          <p:cNvPr id="27" name="角丸四角形 16">
            <a:extLst>
              <a:ext uri="{FF2B5EF4-FFF2-40B4-BE49-F238E27FC236}">
                <a16:creationId xmlns:a16="http://schemas.microsoft.com/office/drawing/2014/main" xmlns="" id="{653C2272-9138-4B2E-91D2-241A48C13873}"/>
              </a:ext>
            </a:extLst>
          </p:cNvPr>
          <p:cNvSpPr/>
          <p:nvPr/>
        </p:nvSpPr>
        <p:spPr>
          <a:xfrm>
            <a:off x="357158" y="6022983"/>
            <a:ext cx="5357850" cy="650856"/>
          </a:xfrm>
          <a:prstGeom prst="roundRect">
            <a:avLst/>
          </a:prstGeom>
          <a:solidFill>
            <a:srgbClr val="FFC000">
              <a:alpha val="5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3600" dirty="0">
                <a:solidFill>
                  <a:schemeClr val="tx1"/>
                </a:solidFill>
              </a:rPr>
              <a:t>カーテンを開ける（しめる）</a:t>
            </a:r>
            <a:endParaRPr lang="en-US" altLang="ja-JP" sz="3600" dirty="0">
              <a:solidFill>
                <a:schemeClr val="tx1"/>
              </a:solidFill>
            </a:endParaRPr>
          </a:p>
        </p:txBody>
      </p:sp>
      <p:sp>
        <p:nvSpPr>
          <p:cNvPr id="28" name="角丸四角形 16">
            <a:extLst>
              <a:ext uri="{FF2B5EF4-FFF2-40B4-BE49-F238E27FC236}">
                <a16:creationId xmlns:a16="http://schemas.microsoft.com/office/drawing/2014/main" xmlns="" id="{C14277DA-F809-4A15-9FAF-C3F85A8E554C}"/>
              </a:ext>
            </a:extLst>
          </p:cNvPr>
          <p:cNvSpPr/>
          <p:nvPr/>
        </p:nvSpPr>
        <p:spPr>
          <a:xfrm>
            <a:off x="3714744" y="1482297"/>
            <a:ext cx="3000396" cy="650856"/>
          </a:xfrm>
          <a:prstGeom prst="roundRect">
            <a:avLst/>
          </a:prstGeom>
          <a:solidFill>
            <a:srgbClr val="FFC000">
              <a:alpha val="5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3000" dirty="0">
                <a:solidFill>
                  <a:schemeClr val="tx1"/>
                </a:solidFill>
              </a:rPr>
              <a:t>すきなことをする</a:t>
            </a:r>
            <a:endParaRPr lang="en-US" altLang="ja-JP" sz="3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14327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717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1337 -0.00601 -0.0007 -0.00023 0.03021 -0.00416 C 0.04288 -0.00578 0.05989 -0.01458 0.07118 -0.01828 C 0.0934 -0.02569 0.09861 -0.03425 0.11667 -0.04444 C 0.13333 -0.05393 0.15104 -0.05879 0.16805 -0.06666 C 0.21545 -0.08888 0.18594 -0.07685 0.21667 -0.08888 C 0.22864 -0.1 0.24132 -0.10972 0.25295 -0.12129 C 0.2592 -0.12754 0.26406 -0.1368 0.27118 -0.14143 C 0.28177 -0.14861 0.2901 -0.15462 0.29844 -0.16574 C 0.30955 -0.19606 0.32917 -0.22106 0.33923 -0.25254 C 0.34184 -0.26064 0.3434 -0.27476 0.34531 -0.28287 C 0.35087 -0.30671 0.35677 -0.33032 0.36354 -0.3537 C 0.36805 -0.38865 0.37743 -0.44097 0.35139 -0.45879 C 0.34635 -0.46898 0.33889 -0.4706 0.33021 -0.47291 C 0.32257 -0.47222 0.31493 -0.47245 0.30746 -0.47083 C 0.30243 -0.46967 0.2993 -0.46111 0.29392 -0.45879 C 0.29045 -0.45277 0.2868 -0.44652 0.28333 -0.4405 C 0.28229 -0.43865 0.28003 -0.43819 0.27864 -0.43657 C 0.26944 -0.42638 0.26024 -0.41527 0.25139 -0.40416 C 0.24392 -0.38402 0.24878 -0.39166 0.23785 -0.37986 C 0.23628 -0.37037 0.23542 -0.3662 0.23021 -0.35972 C 0.22326 -0.34143 0.22656 -0.34861 0.22118 -0.3375 C 0.21753 -0.31851 0.21701 -0.29699 0.2059 -0.28287 C 0.20417 -0.27685 0.20139 -0.27106 0.2 -0.26481 C 0.19566 -0.2456 0.20156 -0.25879 0.19531 -0.24652 C 0.19479 -0.24375 0.19479 -0.24097 0.19392 -0.23842 C 0.19236 -0.23402 0.18785 -0.22638 0.18785 -0.22638 C 0.18542 -0.21412 0.18455 -0.20115 0.18021 -0.19004 C 0.17743 -0.16828 0.17292 -0.15601 0.16354 -0.1375 C 0.1592 -0.12893 0.15868 -0.12268 0.15139 -0.11921 C 0.14948 -0.11064 0.14548 -0.10532 0.1408 -0.09907 C 0.13698 -0.08425 0.13611 -0.07777 0.12864 -0.06481 C 0.12448 -0.04652 0.13142 -0.07337 0.12257 -0.05254 C 0.11545 -0.03587 0.12639 -0.05092 0.11805 -0.0405 C 0.11233 -0.025 0.1092 -0.00694 0.1 0.00602 C 0.09844 0.01204 0.09913 0.01204 0.09531 0.01598 C 0.09236 0.01875 0.08628 0.02408 0.08628 0.02408 C 0.08108 0.03473 0.07309 0.03913 0.0651 0.04445 C 0.06354 0.04561 0.06233 0.04746 0.06059 0.04838 C 0.05764 0.05 0.05139 0.05232 0.05139 0.05232 " pathEditMode="relative" ptsTypes="fffffffffffffffffffffffffffffffffffffffA">
                                      <p:cBhvr>
                                        <p:cTn id="61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0608 -0.00278 0.01216 -0.00348 0.01823 -0.00625 C 0.02396 -0.01389 0.03143 -0.01736 0.03785 -0.02431 C 0.04323 -0.0301 0.04601 -0.03565 0.05295 -0.03843 C 0.06233 -0.05093 0.0717 -0.06968 0.0849 -0.07477 C 0.08646 -0.07616 0.08785 -0.07778 0.08941 -0.07894 C 0.0908 -0.07986 0.09288 -0.07963 0.09393 -0.08102 C 0.09549 -0.0831 0.09549 -0.08658 0.09688 -0.08889 C 0.09913 -0.0926 0.10452 -0.09908 0.10452 -0.09908 C 0.10747 -0.11065 0.10538 -0.11412 0.11511 -0.11736 C 0.11927 -0.12662 0.12327 -0.1382 0.12882 -0.1456 C 0.13073 -0.15672 0.13403 -0.15648 0.13785 -0.16574 C 0.14132 -0.17408 0.14098 -0.17848 0.14688 -0.18403 C 0.15139 -0.19584 0.15677 -0.2088 0.16511 -0.21621 C 0.16841 -0.22269 0.17084 -0.22593 0.1757 -0.23033 C 0.18056 -0.24283 0.18959 -0.25787 0.2 -0.26273 C 0.20556 -0.26829 0.20886 -0.27292 0.21511 -0.27685 C 0.22032 -0.2838 0.22518 -0.28519 0.23177 -0.28889 C 0.23768 -0.29213 0.24098 -0.29815 0.24549 -0.30116 C 0.24966 -0.30394 0.25469 -0.30486 0.25903 -0.30718 C 0.26788 -0.32431 0.28282 -0.32963 0.29688 -0.33542 C 0.31337 -0.34213 0.33004 -0.34792 0.34688 -0.35371 C 0.37136 -0.36227 0.3974 -0.35371 0.42275 -0.35371 " pathEditMode="relative" ptsTypes="ffffffffffffffffffffffA">
                                      <p:cBhvr>
                                        <p:cTn id="65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0225 0.00463 0.00364 0.00972 0.00607 0.01412 C 0.01163 0.02453 0.01944 0.03333 0.0243 0.04444 C 0.03125 0.06018 0.03993 0.0787 0.05156 0.08889 C 0.05798 0.10578 0.05087 0.08819 0.0592 0.10509 C 0.06875 0.12453 0.06198 0.11828 0.07274 0.12523 C 0.07587 0.13541 0.0776 0.1456 0.08333 0.1537 C 0.08819 0.16944 0.09236 0.17754 0.10156 0.19004 C 0.12291 0.21898 0.10017 0.19143 0.11215 0.21412 C 0.11406 0.21759 0.11736 0.21921 0.11979 0.22222 C 0.1243 0.23796 0.12934 0.25347 0.13489 0.26875 C 0.13576 0.27685 0.13802 0.28472 0.13802 0.29305 C 0.13802 0.31944 0.13646 0.32523 0.13333 0.3456 C 0.13194 0.36551 0.13455 0.36643 0.12274 0.37176 C 0.10295 0.39977 0.06528 0.37662 0.03646 0.37592 C 0.0276 0.37453 0.01441 0.37338 0.00607 0.36782 C -0.00695 0.35926 -0.01997 0.3493 -0.03334 0.34143 C -0.03959 0.33773 -0.04653 0.33657 -0.05295 0.33333 C -0.06233 0.3287 -0.06528 0.32523 -0.0757 0.32338 C -0.0816 0.3206 -0.0882 0.31852 -0.09393 0.31527 C -0.09809 0.31296 -0.10156 0.3081 -0.10608 0.30717 C -0.12465 0.30277 -0.14184 0.29375 -0.16059 0.29097 C -0.17344 0.28657 -0.18525 0.28102 -0.19844 0.27893 C -0.20712 0.275 -0.2165 0.2743 -0.2257 0.27291 C -0.23663 0.26782 -0.22483 0.27268 -0.24688 0.26875 C -0.2625 0.26597 -0.27674 0.2574 -0.29236 0.25463 C -0.29462 0.24328 -0.29601 0.24467 -0.30452 0.24259 C -0.30851 0.24166 -0.31667 0.24051 -0.31667 0.24051 " pathEditMode="relative" ptsTypes="fffffffffffffffffffffffffffA">
                                      <p:cBhvr>
                                        <p:cTn id="69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-0.00069 -0.00625 -0.00295 -0.01204 -0.00295 -0.01829 C -0.00295 -0.0338 0.00209 -0.05278 0.00921 -0.06458 C 0.00973 -0.06806 0.00973 -0.07153 0.01059 -0.07477 C 0.01216 -0.08032 0.01667 -0.09097 0.01667 -0.09097 C 0.01928 -0.10741 0.02275 -0.12315 0.03195 -0.13542 C 0.03368 -0.1456 0.03542 -0.15833 0.04098 -0.16574 C 0.04358 -0.17593 0.04462 -0.17986 0.05157 -0.18588 C 0.0533 -0.19468 0.05313 -0.1912 0.05313 -0.19607 " pathEditMode="relative" ptsTypes="ffffffffA">
                                      <p:cBhvr>
                                        <p:cTn id="73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-0.0125 0.01088 -0.0059 0.03009 -0.00764 0.05046 C -0.00833 0.05902 -0.01354 0.06458 -0.01528 0.07268 C -0.01997 0.0949 -0.02604 0.1169 -0.03038 0.13935 C -0.02986 0.14606 -0.02969 0.15277 -0.02882 0.15949 C -0.02865 0.16157 -0.02726 0.16342 -0.02726 0.16551 C -0.02726 0.17615 -0.03108 0.18981 -0.03333 0.2 C -0.03611 0.23264 -0.04184 0.27384 -0.02726 0.30301 C -0.02413 0.3169 -0.0283 0.30092 -0.02274 0.31504 C -0.0151 0.33472 -0.02135 0.3368 -0.00764 0.35139 C -0.00156 0.35787 -0.00781 0.35416 0 0.3574 C 0.00903 0.36944 0.01615 0.37361 0.02882 0.37569 C 0.03871 0.38426 0.04948 0.38541 0.06059 0.38981 C 0.06545 0.39166 0.07118 0.39282 0.07569 0.39583 C 0.07726 0.39699 0.07847 0.39953 0.08021 0.4 C 0.08559 0.40162 0.09132 0.40115 0.09687 0.40185 C 0.10399 0.4044 0.11094 0.4074 0.11805 0.40995 C 0.12726 0.42222 0.11979 0.41389 0.14687 0.41805 C 0.16892 0.42152 0.15642 0.4199 0.18628 0.42222 C 0.20625 0.42569 0.21215 0.42685 0.23785 0.42824 C 0.2474 0.43217 0.25451 0.43287 0.2651 0.43426 C 0.28715 0.44444 0.32187 0.4419 0.3408 0.44236 C 0.37309 0.44328 0.40555 0.44375 0.43785 0.44444 C 0.49757 0.4831 0.44167 0.44838 0.62274 0.44838 " pathEditMode="relative" ptsTypes="fffffffffffffffffffffffA">
                                      <p:cBhvr>
                                        <p:cTn id="77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-0.00816 -0.0007 -0.01632 -0.00093 -0.0243 -0.00209 C -0.03333 -0.00348 -0.04427 -0.01019 -0.05312 -0.01413 C -0.06337 -0.02848 -0.04375 -0.00278 -0.07882 -0.02014 C -0.08125 -0.0213 -0.07864 -0.02755 -0.08038 -0.03033 C -0.08177 -0.03241 -0.08437 -0.03172 -0.08646 -0.03241 C -0.09652 -0.04584 -0.11215 -0.05093 -0.12604 -0.05463 C -0.12691 -0.05857 -0.12691 -0.0632 -0.12882 -0.06667 C -0.12968 -0.06829 -0.13194 -0.0676 -0.13333 -0.06875 C -0.13455 -0.06968 -0.13541 -0.07176 -0.13646 -0.07269 C -0.14114 -0.07593 -0.14652 -0.07709 -0.15156 -0.07871 C -0.16389 -0.09005 -0.17986 -0.09306 -0.19392 -0.09908 C -0.20555 -0.10417 -0.2151 -0.11088 -0.22725 -0.1132 C -0.24462 -0.1213 -0.26041 -0.12848 -0.27882 -0.13125 C -0.28715 -0.13519 -0.296 -0.13635 -0.30451 -0.13936 C -0.31927 -0.14468 -0.29705 -0.13727 -0.3151 -0.14538 C -0.32205 -0.14862 -0.32934 -0.15047 -0.33646 -0.15348 C -0.34288 -0.1625 -0.35764 -0.16551 -0.36666 -0.16968 C -0.37257 -0.17755 -0.38159 -0.17709 -0.38941 -0.17987 C -0.39357 -0.18519 -0.39739 -0.18612 -0.40312 -0.18797 C -0.40764 -0.18936 -0.41666 -0.1919 -0.41666 -0.1919 C -0.42465 -0.19931 -0.43593 -0.20186 -0.44548 -0.20417 C -0.46007 -0.20764 -0.47291 -0.21413 -0.48784 -0.21621 C -0.50104 -0.222 -0.52048 -0.21621 -0.53177 -0.20417 C -0.53767 -0.19792 -0.54253 -0.19098 -0.55 -0.18797 C -0.56632 -0.17292 -0.58507 -0.18079 -0.60607 -0.17987 C -0.61753 -0.18519 -0.61857 -0.18727 -0.6243 -0.20209 C -0.62587 -0.21227 -0.62777 -0.22246 -0.63038 -0.23241 C -0.63333 -0.29723 -0.63333 -0.28889 -0.63333 -0.38797 " pathEditMode="relative" ptsTypes="ffffffffffffffffffffffffffffA">
                                      <p:cBhvr>
                                        <p:cTn id="81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7.40741E-7 C 0.01615 -0.00324 0.01858 -0.01019 0.0283 -0.01852 C 0.03212 -0.02176 0.04028 -0.02778 0.04028 -0.02778 C 0.04757 -0.03958 0.054 -0.05278 0.06372 -0.0632 C 0.07275 -0.08982 0.08386 -0.1169 0.09688 -0.14259 C 0.0941 -0.24445 0.09462 -0.19954 0.09462 -0.27755 " pathEditMode="relative" rAng="0" ptsTypes="fffffA">
                                      <p:cBhvr>
                                        <p:cTn id="85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800" y="-139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4.07407E-6 C 0.02153 -0.0007 0.04323 -0.00093 0.06494 -0.00186 C 0.0724 -0.00232 0.0783 -0.00718 0.08473 -0.01042 C 0.0882 -0.01204 0.09184 -0.0125 0.09532 -0.01412 C 0.11025 -0.02153 0.125 -0.03033 0.14063 -0.03658 C 0.15886 -0.05209 0.13559 -0.03496 0.15278 -0.04005 C 0.16303 -0.04306 0.16598 -0.05139 0.17535 -0.05394 C 0.18959 -0.07014 0.21059 -0.08843 0.22987 -0.09584 C 0.23681 -0.10764 0.23247 -0.10463 0.24046 -0.10787 C 0.24341 -0.11922 0.23924 -0.10718 0.24653 -0.11667 C 0.25417 -0.12662 0.25348 -0.12894 0.2632 -0.13727 C 0.27205 -0.15348 0.25955 -0.1294 0.26771 -0.15139 C 0.26823 -0.15301 0.2698 -0.15348 0.27066 -0.15487 C 0.27448 -0.16158 0.27744 -0.16875 0.28125 -0.1757 C 0.28316 -0.17917 0.28421 -0.1838 0.28733 -0.18612 C 0.29809 -0.19422 0.30105 -0.19815 0.30712 -0.21042 C 0.31094 -0.21829 0.31615 -0.22454 0.31928 -0.23287 C 0.32136 -0.23866 0.32205 -0.24468 0.32379 -0.25047 C 0.32448 -0.27732 0.32674 -0.30232 0.32674 -0.32848 " pathEditMode="relative" rAng="0" ptsTypes="ffffffffffffffffffA">
                                      <p:cBhvr>
                                        <p:cTn id="89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300" y="-164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-0.00816 -0.0007 -0.01632 -0.00093 -0.0243 -0.00209 C -0.03333 -0.00348 -0.04427 -0.01019 -0.05312 -0.01413 C -0.06337 -0.02848 -0.04375 -0.00278 -0.07882 -0.02014 C -0.08125 -0.0213 -0.07864 -0.02755 -0.08038 -0.03033 C -0.08177 -0.03241 -0.08437 -0.03172 -0.08646 -0.03241 C -0.09652 -0.04584 -0.11215 -0.05093 -0.12604 -0.05463 C -0.12691 -0.05857 -0.12691 -0.0632 -0.12882 -0.06667 C -0.12968 -0.06829 -0.13194 -0.0676 -0.13333 -0.06875 C -0.13455 -0.06968 -0.13541 -0.07176 -0.13646 -0.07269 C -0.14114 -0.07593 -0.14652 -0.07709 -0.15156 -0.07871 C -0.16389 -0.09005 -0.17986 -0.09306 -0.19392 -0.09908 C -0.20555 -0.10417 -0.2151 -0.11088 -0.22725 -0.1132 C -0.24462 -0.1213 -0.26041 -0.12848 -0.27882 -0.13125 C -0.28715 -0.13519 -0.296 -0.13635 -0.30451 -0.13936 C -0.31927 -0.14468 -0.29705 -0.13727 -0.3151 -0.14538 C -0.32205 -0.14862 -0.32934 -0.15047 -0.33646 -0.15348 C -0.34288 -0.1625 -0.35764 -0.16551 -0.36666 -0.16968 C -0.37257 -0.17755 -0.38159 -0.17709 -0.38941 -0.17987 C -0.39357 -0.18519 -0.39739 -0.18612 -0.40312 -0.18797 C -0.40764 -0.18936 -0.41666 -0.1919 -0.41666 -0.1919 C -0.42465 -0.19931 -0.43593 -0.20186 -0.44548 -0.20417 C -0.46007 -0.20764 -0.47291 -0.21413 -0.48784 -0.21621 C -0.50104 -0.222 -0.52048 -0.21621 -0.53177 -0.20417 C -0.53767 -0.19792 -0.54253 -0.19098 -0.55 -0.18797 C -0.56632 -0.17292 -0.58507 -0.18079 -0.60607 -0.17987 C -0.61753 -0.18519 -0.61857 -0.18727 -0.6243 -0.20209 C -0.62587 -0.21227 -0.62777 -0.22246 -0.63038 -0.23241 C -0.63333 -0.29723 -0.63333 -0.28889 -0.63333 -0.38797 " pathEditMode="relative" ptsTypes="ffffffffffffffffffffffffffffA">
                                      <p:cBhvr>
                                        <p:cTn id="98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-0.00816 -0.0007 -0.01632 -0.00093 -0.0243 -0.00209 C -0.03333 -0.00348 -0.04427 -0.01019 -0.05312 -0.01413 C -0.06337 -0.02848 -0.04375 -0.00278 -0.07882 -0.02014 C -0.08125 -0.0213 -0.07864 -0.02755 -0.08038 -0.03033 C -0.08177 -0.03241 -0.08437 -0.03172 -0.08646 -0.03241 C -0.09652 -0.04584 -0.11215 -0.05093 -0.12604 -0.05463 C -0.12691 -0.05857 -0.12691 -0.0632 -0.12882 -0.06667 C -0.12968 -0.06829 -0.13194 -0.0676 -0.13333 -0.06875 C -0.13455 -0.06968 -0.13541 -0.07176 -0.13646 -0.07269 C -0.14114 -0.07593 -0.14652 -0.07709 -0.15156 -0.07871 C -0.16389 -0.09005 -0.17986 -0.09306 -0.19392 -0.09908 C -0.20555 -0.10417 -0.2151 -0.11088 -0.22725 -0.1132 C -0.24462 -0.1213 -0.26041 -0.12848 -0.27882 -0.13125 C -0.28715 -0.13519 -0.296 -0.13635 -0.30451 -0.13936 C -0.31927 -0.14468 -0.29705 -0.13727 -0.3151 -0.14538 C -0.32205 -0.14862 -0.32934 -0.15047 -0.33646 -0.15348 C -0.34288 -0.1625 -0.35764 -0.16551 -0.36666 -0.16968 C -0.37257 -0.17755 -0.38159 -0.17709 -0.38941 -0.17987 C -0.39357 -0.18519 -0.39739 -0.18612 -0.40312 -0.18797 C -0.40764 -0.18936 -0.41666 -0.1919 -0.41666 -0.1919 C -0.42465 -0.19931 -0.43593 -0.20186 -0.44548 -0.20417 C -0.46007 -0.20764 -0.47291 -0.21413 -0.48784 -0.21621 C -0.50104 -0.222 -0.52048 -0.21621 -0.53177 -0.20417 C -0.53767 -0.19792 -0.54253 -0.19098 -0.55 -0.18797 C -0.56632 -0.17292 -0.58507 -0.18079 -0.60607 -0.17987 C -0.61753 -0.18519 -0.61857 -0.18727 -0.6243 -0.20209 C -0.62587 -0.21227 -0.62777 -0.22246 -0.63038 -0.23241 C -0.63333 -0.29723 -0.63333 -0.28889 -0.63333 -0.38797 " pathEditMode="relative" ptsTypes="ffffffffffffffffffffffffffffA">
                                      <p:cBhvr>
                                        <p:cTn id="107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-0.00816 -0.0007 -0.01632 -0.00093 -0.0243 -0.00209 C -0.03333 -0.00348 -0.04427 -0.01019 -0.05312 -0.01413 C -0.06337 -0.02848 -0.04375 -0.00278 -0.07882 -0.02014 C -0.08125 -0.0213 -0.07864 -0.02755 -0.08038 -0.03033 C -0.08177 -0.03241 -0.08437 -0.03172 -0.08646 -0.03241 C -0.09652 -0.04584 -0.11215 -0.05093 -0.12604 -0.05463 C -0.12691 -0.05857 -0.12691 -0.0632 -0.12882 -0.06667 C -0.12968 -0.06829 -0.13194 -0.0676 -0.13333 -0.06875 C -0.13455 -0.06968 -0.13541 -0.07176 -0.13646 -0.07269 C -0.14114 -0.07593 -0.14652 -0.07709 -0.15156 -0.07871 C -0.16389 -0.09005 -0.17986 -0.09306 -0.19392 -0.09908 C -0.20555 -0.10417 -0.2151 -0.11088 -0.22725 -0.1132 C -0.24462 -0.1213 -0.26041 -0.12848 -0.27882 -0.13125 C -0.28715 -0.13519 -0.296 -0.13635 -0.30451 -0.13936 C -0.31927 -0.14468 -0.29705 -0.13727 -0.3151 -0.14538 C -0.32205 -0.14862 -0.32934 -0.15047 -0.33646 -0.15348 C -0.34288 -0.1625 -0.35764 -0.16551 -0.36666 -0.16968 C -0.37257 -0.17755 -0.38159 -0.17709 -0.38941 -0.17987 C -0.39357 -0.18519 -0.39739 -0.18612 -0.40312 -0.18797 C -0.40764 -0.18936 -0.41666 -0.1919 -0.41666 -0.1919 C -0.42465 -0.19931 -0.43593 -0.20186 -0.44548 -0.20417 C -0.46007 -0.20764 -0.47291 -0.21413 -0.48784 -0.21621 C -0.50104 -0.222 -0.52048 -0.21621 -0.53177 -0.20417 C -0.53767 -0.19792 -0.54253 -0.19098 -0.55 -0.18797 C -0.56632 -0.17292 -0.58507 -0.18079 -0.60607 -0.17987 C -0.61753 -0.18519 -0.61857 -0.18727 -0.6243 -0.20209 C -0.62587 -0.21227 -0.62777 -0.22246 -0.63038 -0.23241 C -0.63333 -0.29723 -0.63333 -0.28889 -0.63333 -0.38797 " pathEditMode="relative" ptsTypes="ffffffffffffffffffffffffffffA">
                                      <p:cBhvr>
                                        <p:cTn id="116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5" grpId="0" animBg="1"/>
      <p:bldP spid="9" grpId="0" animBg="1"/>
      <p:bldP spid="10" grpId="0" animBg="1"/>
      <p:bldP spid="10" grpId="1" animBg="1"/>
      <p:bldP spid="11" grpId="0" animBg="1"/>
      <p:bldP spid="11" grpId="1" animBg="1"/>
      <p:bldP spid="12" grpId="0" animBg="1"/>
      <p:bldP spid="12" grpId="1" animBg="1"/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  <p:bldP spid="17" grpId="0" animBg="1"/>
      <p:bldP spid="17" grpId="1" animBg="1"/>
      <p:bldP spid="18" grpId="0" animBg="1"/>
      <p:bldP spid="18" grpId="1" animBg="1"/>
      <p:bldP spid="24" grpId="0" animBg="1"/>
      <p:bldP spid="24" grpId="1" animBg="1"/>
      <p:bldP spid="27" grpId="0" animBg="1"/>
      <p:bldP spid="27" grpId="1" animBg="1"/>
      <p:bldP spid="28" grpId="0" animBg="1"/>
      <p:bldP spid="28" grpId="1" animBg="1"/>
    </p:bld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870</TotalTime>
  <Words>285</Words>
  <Application>Microsoft Office PowerPoint</Application>
  <PresentationFormat>画面に合わせる (4:3)</PresentationFormat>
  <Paragraphs>76</Paragraphs>
  <Slides>12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12</vt:i4>
      </vt:variant>
    </vt:vector>
  </HeadingPairs>
  <TitlesOfParts>
    <vt:vector size="17" baseType="lpstr">
      <vt:lpstr>ＭＳ Ｐゴシック</vt:lpstr>
      <vt:lpstr>Arial</vt:lpstr>
      <vt:lpstr>Calibri</vt:lpstr>
      <vt:lpstr>Verdana</vt:lpstr>
      <vt:lpstr>Office ​​テーマ</vt:lpstr>
      <vt:lpstr>３年「けんこうな生活」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tomoko</dc:creator>
  <cp:lastModifiedBy>見城 幸恵</cp:lastModifiedBy>
  <cp:revision>81</cp:revision>
  <dcterms:created xsi:type="dcterms:W3CDTF">2013-06-09T13:19:40Z</dcterms:created>
  <dcterms:modified xsi:type="dcterms:W3CDTF">2019-08-08T11:52:06Z</dcterms:modified>
</cp:coreProperties>
</file>