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78" r:id="rId2"/>
    <p:sldId id="300" r:id="rId3"/>
    <p:sldId id="296" r:id="rId4"/>
    <p:sldId id="260" r:id="rId5"/>
    <p:sldId id="284" r:id="rId6"/>
    <p:sldId id="299" r:id="rId7"/>
    <p:sldId id="305" r:id="rId8"/>
    <p:sldId id="301" r:id="rId9"/>
    <p:sldId id="279" r:id="rId10"/>
    <p:sldId id="304" r:id="rId11"/>
    <p:sldId id="293" r:id="rId12"/>
    <p:sldId id="283" r:id="rId13"/>
    <p:sldId id="288" r:id="rId14"/>
    <p:sldId id="269" r:id="rId15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FFFF"/>
    <a:srgbClr val="FF00FF"/>
    <a:srgbClr val="CCFFCC"/>
    <a:srgbClr val="FEFDCE"/>
    <a:srgbClr val="FF66FF"/>
    <a:srgbClr val="006600"/>
    <a:srgbClr val="008000"/>
    <a:srgbClr val="FEA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6" autoAdjust="0"/>
    <p:restoredTop sz="93475" autoAdjust="0"/>
  </p:normalViewPr>
  <p:slideViewPr>
    <p:cSldViewPr>
      <p:cViewPr varScale="1">
        <p:scale>
          <a:sx n="89" d="100"/>
          <a:sy n="89" d="100"/>
        </p:scale>
        <p:origin x="109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見城 幸恵" userId="112555d17be0bf7c" providerId="LiveId" clId="{CF9097D4-B9BE-DA40-BC75-D0F21EF483B3}"/>
    <pc:docChg chg="undo custSel modSld">
      <pc:chgData name="見城 幸恵" userId="112555d17be0bf7c" providerId="LiveId" clId="{CF9097D4-B9BE-DA40-BC75-D0F21EF483B3}" dt="2019-08-01T06:47:18.315" v="80" actId="1076"/>
      <pc:docMkLst>
        <pc:docMk/>
      </pc:docMkLst>
      <pc:sldChg chg="modSp">
        <pc:chgData name="見城 幸恵" userId="112555d17be0bf7c" providerId="LiveId" clId="{CF9097D4-B9BE-DA40-BC75-D0F21EF483B3}" dt="2019-08-01T06:46:51.646" v="40" actId="20577"/>
        <pc:sldMkLst>
          <pc:docMk/>
          <pc:sldMk cId="195321876" sldId="278"/>
        </pc:sldMkLst>
        <pc:spChg chg="mod">
          <ac:chgData name="見城 幸恵" userId="112555d17be0bf7c" providerId="LiveId" clId="{CF9097D4-B9BE-DA40-BC75-D0F21EF483B3}" dt="2019-08-01T06:46:51.646" v="40" actId="20577"/>
          <ac:spMkLst>
            <pc:docMk/>
            <pc:sldMk cId="195321876" sldId="278"/>
            <ac:spMk id="2059" creationId="{00000000-0000-0000-0000-000000000000}"/>
          </ac:spMkLst>
        </pc:spChg>
        <pc:spChg chg="mod">
          <ac:chgData name="見城 幸恵" userId="112555d17be0bf7c" providerId="LiveId" clId="{CF9097D4-B9BE-DA40-BC75-D0F21EF483B3}" dt="2019-08-01T06:46:27.429" v="15" actId="20577"/>
          <ac:spMkLst>
            <pc:docMk/>
            <pc:sldMk cId="195321876" sldId="278"/>
            <ac:spMk id="2063" creationId="{00000000-0000-0000-0000-000000000000}"/>
          </ac:spMkLst>
        </pc:spChg>
      </pc:sldChg>
      <pc:sldChg chg="modSp">
        <pc:chgData name="見城 幸恵" userId="112555d17be0bf7c" providerId="LiveId" clId="{CF9097D4-B9BE-DA40-BC75-D0F21EF483B3}" dt="2019-08-01T06:47:18.315" v="80" actId="1076"/>
        <pc:sldMkLst>
          <pc:docMk/>
          <pc:sldMk cId="2991037296" sldId="296"/>
        </pc:sldMkLst>
        <pc:picChg chg="mod">
          <ac:chgData name="見城 幸恵" userId="112555d17be0bf7c" providerId="LiveId" clId="{CF9097D4-B9BE-DA40-BC75-D0F21EF483B3}" dt="2019-08-01T06:47:18.315" v="80" actId="1076"/>
          <ac:picMkLst>
            <pc:docMk/>
            <pc:sldMk cId="2991037296" sldId="296"/>
            <ac:picMk id="12" creationId="{0137F9EA-6097-4B60-9B76-D14AC1530FEC}"/>
          </ac:picMkLst>
        </pc:picChg>
      </pc:sldChg>
      <pc:sldChg chg="modSp">
        <pc:chgData name="見城 幸恵" userId="112555d17be0bf7c" providerId="LiveId" clId="{CF9097D4-B9BE-DA40-BC75-D0F21EF483B3}" dt="2019-08-01T06:47:12.882" v="78" actId="20577"/>
        <pc:sldMkLst>
          <pc:docMk/>
          <pc:sldMk cId="539093175" sldId="300"/>
        </pc:sldMkLst>
        <pc:spChg chg="mod">
          <ac:chgData name="見城 幸恵" userId="112555d17be0bf7c" providerId="LiveId" clId="{CF9097D4-B9BE-DA40-BC75-D0F21EF483B3}" dt="2019-08-01T06:47:12.882" v="78" actId="20577"/>
          <ac:spMkLst>
            <pc:docMk/>
            <pc:sldMk cId="539093175" sldId="300"/>
            <ac:spMk id="2059" creationId="{00000000-0000-0000-0000-000000000000}"/>
          </ac:spMkLst>
        </pc:spChg>
        <pc:spChg chg="mod">
          <ac:chgData name="見城 幸恵" userId="112555d17be0bf7c" providerId="LiveId" clId="{CF9097D4-B9BE-DA40-BC75-D0F21EF483B3}" dt="2019-08-01T06:47:03.005" v="61" actId="20577"/>
          <ac:spMkLst>
            <pc:docMk/>
            <pc:sldMk cId="539093175" sldId="300"/>
            <ac:spMk id="206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352" cy="502456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204" y="0"/>
            <a:ext cx="2985352" cy="502456"/>
          </a:xfrm>
          <a:prstGeom prst="rect">
            <a:avLst/>
          </a:prstGeom>
        </p:spPr>
        <p:txBody>
          <a:bodyPr vert="horz" lIns="92318" tIns="46159" rIns="92318" bIns="46159" rtlCol="0"/>
          <a:lstStyle>
            <a:lvl1pPr algn="r">
              <a:defRPr sz="1200"/>
            </a:lvl1pPr>
          </a:lstStyle>
          <a:p>
            <a:fld id="{5A785E0B-6D6C-4D23-86C0-023F7D95766D}" type="datetimeFigureOut">
              <a:rPr kumimoji="1" lang="ja-JP" altLang="en-US" smtClean="0"/>
              <a:t>2019/8/8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516258"/>
            <a:ext cx="2985352" cy="502456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204" y="9516258"/>
            <a:ext cx="2985352" cy="502456"/>
          </a:xfrm>
          <a:prstGeom prst="rect">
            <a:avLst/>
          </a:prstGeom>
        </p:spPr>
        <p:txBody>
          <a:bodyPr vert="horz" lIns="92318" tIns="46159" rIns="92318" bIns="46159" rtlCol="0" anchor="b"/>
          <a:lstStyle>
            <a:lvl1pPr algn="r">
              <a:defRPr sz="1200"/>
            </a:lvl1pPr>
          </a:lstStyle>
          <a:p>
            <a:fld id="{ECD7E3EB-802A-4B48-B429-B00CAAC590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2301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21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98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9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94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29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02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95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86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32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932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286C-B818-4FB9-AC99-8C4430035847}" type="datetimeFigureOut">
              <a:rPr kumimoji="1" lang="ja-JP" altLang="en-US" smtClean="0"/>
              <a:pPr/>
              <a:t>2019/8/8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A181-B926-4DAC-AEC8-45220CB0B3B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38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615221"/>
            <a:ext cx="8280919" cy="698420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3600" dirty="0"/>
              <a:t>３年生 ほけん </a:t>
            </a:r>
            <a:r>
              <a:rPr lang="ja-JP" altLang="en-US" sz="4000" dirty="0"/>
              <a:t>「毎日の生活とけんこう」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654" y="2051682"/>
            <a:ext cx="8697788" cy="785818"/>
          </a:xfrm>
        </p:spPr>
        <p:txBody>
          <a:bodyPr>
            <a:noAutofit/>
          </a:bodyPr>
          <a:lstStyle/>
          <a:p>
            <a:pPr eaLnBrk="1" hangingPunct="1"/>
            <a:r>
              <a:rPr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第２時「１日の生活のしかた」</a:t>
            </a:r>
          </a:p>
        </p:txBody>
      </p:sp>
      <p:pic>
        <p:nvPicPr>
          <p:cNvPr id="2058" name="Picture 10" descr="女の人顔 - コピ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75541"/>
            <a:ext cx="19669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5371578" y="6014179"/>
            <a:ext cx="223996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◻︎◻︎先生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2281321" y="6014179"/>
            <a:ext cx="187719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ＭＳ Ｐゴシック"/>
                <a:ea typeface="ＭＳ Ｐゴシック"/>
              </a:rPr>
              <a:t>〇〇先生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46456" b="62600"/>
          <a:stretch/>
        </p:blipFill>
        <p:spPr>
          <a:xfrm>
            <a:off x="2287916" y="3231986"/>
            <a:ext cx="1944811" cy="23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9" grpId="0"/>
      <p:bldP spid="20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3" name="AutoShape 7"/>
          <p:cNvSpPr>
            <a:spLocks noChangeArrowheads="1"/>
          </p:cNvSpPr>
          <p:nvPr/>
        </p:nvSpPr>
        <p:spPr bwMode="auto">
          <a:xfrm>
            <a:off x="183129" y="404664"/>
            <a:ext cx="7812360" cy="1944216"/>
          </a:xfrm>
          <a:prstGeom prst="wedgeRoundRectCallout">
            <a:avLst>
              <a:gd name="adj1" fmla="val -49504"/>
              <a:gd name="adj2" fmla="val 27215"/>
              <a:gd name="adj3" fmla="val 16667"/>
            </a:avLst>
          </a:prstGeom>
          <a:solidFill>
            <a:srgbClr val="99FFCC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ja-JP" alt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ＭＳ Ｐゴシック" pitchFamily="50" charset="-128"/>
              </a:rPr>
              <a:t>自分の</a:t>
            </a:r>
            <a:r>
              <a:rPr lang="ja-JP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ＭＳ Ｐゴシック" pitchFamily="50" charset="-128"/>
              </a:rPr>
              <a:t>生活のしかた</a:t>
            </a:r>
            <a:r>
              <a:rPr lang="ja-JP" alt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ＭＳ Ｐゴシック" pitchFamily="50" charset="-128"/>
              </a:rPr>
              <a:t>を</a:t>
            </a:r>
            <a:endParaRPr lang="en-US" altLang="ja-JP" sz="5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ＭＳ Ｐゴシック" pitchFamily="50" charset="-128"/>
            </a:endParaRPr>
          </a:p>
          <a:p>
            <a:pPr algn="ctr">
              <a:defRPr/>
            </a:pPr>
            <a:r>
              <a:rPr lang="ja-JP" alt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ＭＳ Ｐゴシック" pitchFamily="50" charset="-128"/>
              </a:rPr>
              <a:t>ふりかえってみましょう。</a:t>
            </a:r>
            <a:endParaRPr lang="en-US" altLang="ja-JP" sz="5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ＭＳ Ｐゴシック" pitchFamily="50" charset="-128"/>
            </a:endParaRPr>
          </a:p>
          <a:p>
            <a:pPr algn="ctr">
              <a:defRPr/>
            </a:pPr>
            <a:endParaRPr lang="en-US" altLang="ja-JP" sz="54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1" r="46456" b="1915"/>
          <a:stretch/>
        </p:blipFill>
        <p:spPr>
          <a:xfrm>
            <a:off x="7092280" y="2852936"/>
            <a:ext cx="1824599" cy="38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9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03424" y="4149080"/>
            <a:ext cx="6840760" cy="1944216"/>
          </a:xfrm>
          <a:prstGeom prst="wedgeRoundRectCallout">
            <a:avLst>
              <a:gd name="adj1" fmla="val 51590"/>
              <a:gd name="adj2" fmla="val -77748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3600" dirty="0"/>
              <a:t>自分が </a:t>
            </a:r>
            <a:r>
              <a:rPr lang="ja-JP" altLang="en-US" sz="3600" u="heavy" dirty="0">
                <a:uFill>
                  <a:solidFill>
                    <a:srgbClr val="FF0000"/>
                  </a:solidFill>
                </a:uFill>
              </a:rPr>
              <a:t>よりけんこうに</a:t>
            </a:r>
            <a:r>
              <a:rPr lang="ja-JP" altLang="en-US" sz="3600" dirty="0">
                <a:uFill>
                  <a:solidFill>
                    <a:srgbClr val="FF0000"/>
                  </a:solidFill>
                </a:uFill>
              </a:rPr>
              <a:t>なるために</a:t>
            </a:r>
            <a:endParaRPr lang="en-US" altLang="ja-JP" sz="1600" dirty="0">
              <a:uFill>
                <a:solidFill>
                  <a:srgbClr val="FF0000"/>
                </a:solidFill>
              </a:uFill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がんばること</a:t>
            </a:r>
            <a:r>
              <a:rPr lang="ja-JP" altLang="en-US" sz="3600" dirty="0"/>
              <a:t>を考えて、カードに書きましょう。</a:t>
            </a:r>
            <a:endParaRPr lang="en-US" altLang="ja-JP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260648"/>
            <a:ext cx="8352928" cy="2062103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　　　　　　　　　　　　　　　　　　　　　　　　 だい　 さく　 せん</a:t>
            </a:r>
            <a:endParaRPr kumimoji="1"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ctr"/>
            <a:r>
              <a:rPr kumimoji="1" lang="ja-JP" alt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けんこう生活大作戦カード</a:t>
            </a:r>
            <a:endParaRPr kumimoji="1" lang="en-US" altLang="ja-JP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ja-JP" altLang="en-US" sz="5400" dirty="0"/>
              <a:t>を作ろう！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1" r="46456" b="1915"/>
          <a:stretch/>
        </p:blipFill>
        <p:spPr>
          <a:xfrm>
            <a:off x="7164288" y="2654413"/>
            <a:ext cx="1824599" cy="38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66935" y="290786"/>
            <a:ext cx="8869561" cy="3138214"/>
          </a:xfrm>
          <a:prstGeom prst="wedgeRoundRectCallout">
            <a:avLst>
              <a:gd name="adj1" fmla="val 35968"/>
              <a:gd name="adj2" fmla="val 67234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4400" dirty="0"/>
              <a:t>今日から１しゅうかん、</a:t>
            </a:r>
            <a:endParaRPr lang="en-US" altLang="ja-JP" sz="4400" dirty="0"/>
          </a:p>
          <a:p>
            <a:r>
              <a:rPr lang="ja-JP" altLang="en-US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がんばること（作戦）</a:t>
            </a:r>
            <a:r>
              <a:rPr lang="ja-JP" altLang="en-US" sz="4400" dirty="0"/>
              <a:t>の</a:t>
            </a:r>
            <a:r>
              <a:rPr lang="en-US" altLang="ja-JP" sz="4400" dirty="0"/>
              <a:t> </a:t>
            </a:r>
            <a:r>
              <a:rPr lang="ja-JP" altLang="en-US" sz="4400" dirty="0"/>
              <a:t>せいこうを</a:t>
            </a:r>
            <a:endParaRPr lang="en-US" altLang="ja-JP" sz="4400" dirty="0"/>
          </a:p>
          <a:p>
            <a:r>
              <a:rPr lang="ja-JP" altLang="en-US" sz="4400" dirty="0"/>
              <a:t>めざして</a:t>
            </a:r>
            <a:r>
              <a:rPr lang="ja-JP" altLang="en-US" sz="4400" b="1" dirty="0">
                <a:solidFill>
                  <a:srgbClr val="FF0000"/>
                </a:solidFill>
              </a:rPr>
              <a:t>けんこう生活大作戦カード</a:t>
            </a:r>
            <a:r>
              <a:rPr lang="ja-JP" altLang="en-US" sz="4400" dirty="0"/>
              <a:t>をつけましょう。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1" r="46456" b="1915"/>
          <a:stretch/>
        </p:blipFill>
        <p:spPr>
          <a:xfrm>
            <a:off x="7092280" y="3933056"/>
            <a:ext cx="1824599" cy="38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WordArt 15"/>
          <p:cNvSpPr>
            <a:spLocks noChangeArrowheads="1" noChangeShapeType="1" noTextEdit="1"/>
          </p:cNvSpPr>
          <p:nvPr/>
        </p:nvSpPr>
        <p:spPr bwMode="auto">
          <a:xfrm>
            <a:off x="324235" y="153522"/>
            <a:ext cx="26638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1606"/>
              </a:avLst>
            </a:prstTxWarp>
          </a:bodyPr>
          <a:lstStyle/>
          <a:p>
            <a:pPr algn="ctr"/>
            <a:r>
              <a:rPr lang="ja-JP" alt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ＭＳ Ｐゴシック"/>
                <a:ea typeface="ＭＳ Ｐゴシック"/>
              </a:rPr>
              <a:t>今日のポイント！</a:t>
            </a:r>
          </a:p>
        </p:txBody>
      </p:sp>
      <p:sp>
        <p:nvSpPr>
          <p:cNvPr id="2" name="角丸四角形吹き出し 1"/>
          <p:cNvSpPr/>
          <p:nvPr/>
        </p:nvSpPr>
        <p:spPr>
          <a:xfrm>
            <a:off x="467544" y="1772816"/>
            <a:ext cx="7776863" cy="4953423"/>
          </a:xfrm>
          <a:prstGeom prst="wedgeRoundRectCallout">
            <a:avLst>
              <a:gd name="adj1" fmla="val 5519"/>
              <a:gd name="adj2" fmla="val -56405"/>
              <a:gd name="adj3" fmla="val 16667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400" b="1" dirty="0">
                <a:solidFill>
                  <a:schemeClr val="tx1"/>
                </a:solidFill>
              </a:rPr>
              <a:t>けんこうに すごすためには、</a:t>
            </a:r>
            <a:endParaRPr lang="en-US" altLang="ja-JP" sz="4400" b="1" dirty="0">
              <a:solidFill>
                <a:schemeClr val="tx1"/>
              </a:solidFill>
            </a:endParaRPr>
          </a:p>
          <a:p>
            <a:endParaRPr lang="en-US" altLang="ja-JP" sz="2000" dirty="0"/>
          </a:p>
          <a:p>
            <a:r>
              <a:rPr lang="ja-JP" altLang="en-US" sz="4200" b="1" dirty="0">
                <a:solidFill>
                  <a:srgbClr val="FF0000"/>
                </a:solidFill>
              </a:rPr>
              <a:t>〇運動、食事、休</a:t>
            </a:r>
            <a:r>
              <a:rPr lang="ja-JP" altLang="en-US" sz="4200" b="1" dirty="0" err="1">
                <a:solidFill>
                  <a:srgbClr val="FF0000"/>
                </a:solidFill>
              </a:rPr>
              <a:t>よう</a:t>
            </a:r>
            <a:r>
              <a:rPr lang="ja-JP" altLang="en-US" sz="4200" b="1" dirty="0">
                <a:solidFill>
                  <a:srgbClr val="FF0000"/>
                </a:solidFill>
              </a:rPr>
              <a:t>・すいみん</a:t>
            </a:r>
            <a:endParaRPr lang="en-US" altLang="ja-JP" sz="4200" b="1" dirty="0">
              <a:solidFill>
                <a:srgbClr val="FF0000"/>
              </a:solidFill>
            </a:endParaRPr>
          </a:p>
          <a:p>
            <a:endParaRPr lang="en-US" altLang="ja-JP" sz="2800" b="1" dirty="0">
              <a:solidFill>
                <a:srgbClr val="FF0000"/>
              </a:solidFill>
            </a:endParaRPr>
          </a:p>
          <a:p>
            <a:r>
              <a:rPr lang="ja-JP" altLang="en-US" sz="4200" b="1" dirty="0" err="1">
                <a:solidFill>
                  <a:srgbClr val="FF0000"/>
                </a:solidFill>
              </a:rPr>
              <a:t>〇き</a:t>
            </a:r>
            <a:r>
              <a:rPr lang="ja-JP" altLang="en-US" sz="4200" b="1" dirty="0">
                <a:solidFill>
                  <a:srgbClr val="FF0000"/>
                </a:solidFill>
              </a:rPr>
              <a:t>そく正しい生活</a:t>
            </a:r>
            <a:endParaRPr lang="en-US" altLang="ja-JP" sz="4200" b="1" dirty="0">
              <a:solidFill>
                <a:srgbClr val="FF0000"/>
              </a:solidFill>
            </a:endParaRPr>
          </a:p>
          <a:p>
            <a:endParaRPr lang="en-US" altLang="ja-JP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sz="2000" dirty="0"/>
          </a:p>
          <a:p>
            <a:r>
              <a:rPr lang="ja-JP" altLang="en-US" sz="3200" dirty="0"/>
              <a:t>　</a:t>
            </a:r>
            <a:r>
              <a:rPr lang="ja-JP" altLang="en-US" sz="4400" b="1" dirty="0">
                <a:solidFill>
                  <a:schemeClr val="tx1"/>
                </a:solidFill>
              </a:rPr>
              <a:t>が大切です。</a:t>
            </a:r>
            <a:endParaRPr lang="en-US" altLang="ja-JP" sz="4400" b="1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46456" b="62600"/>
          <a:stretch/>
        </p:blipFill>
        <p:spPr>
          <a:xfrm>
            <a:off x="3419872" y="-3640"/>
            <a:ext cx="1152128" cy="1415120"/>
          </a:xfrm>
          <a:prstGeom prst="rect">
            <a:avLst/>
          </a:prstGeom>
        </p:spPr>
      </p:pic>
      <p:pic>
        <p:nvPicPr>
          <p:cNvPr id="5" name="Picture 10" descr="女の人顔 - コピ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12" y="90680"/>
            <a:ext cx="1250839" cy="134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AutoShape 2"/>
          <p:cNvSpPr>
            <a:spLocks noChangeArrowheads="1"/>
          </p:cNvSpPr>
          <p:nvPr/>
        </p:nvSpPr>
        <p:spPr bwMode="auto">
          <a:xfrm>
            <a:off x="323528" y="188640"/>
            <a:ext cx="4104456" cy="2396528"/>
          </a:xfrm>
          <a:prstGeom prst="wedgeRoundRectCallout">
            <a:avLst>
              <a:gd name="adj1" fmla="val -40250"/>
              <a:gd name="adj2" fmla="val 135555"/>
              <a:gd name="adj3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3400" b="1" dirty="0"/>
              <a:t>けんこうな生活は、</a:t>
            </a:r>
            <a:endParaRPr lang="en-US" altLang="ja-JP" sz="3400" b="1" dirty="0"/>
          </a:p>
          <a:p>
            <a:r>
              <a:rPr lang="ja-JP" altLang="en-US" sz="3400" b="1" dirty="0"/>
              <a:t>生活の仕方が</a:t>
            </a:r>
            <a:endParaRPr lang="en-US" altLang="ja-JP" sz="3400" b="1" dirty="0"/>
          </a:p>
          <a:p>
            <a:r>
              <a:rPr lang="ja-JP" altLang="en-US" sz="3400" b="1" dirty="0"/>
              <a:t>かんけいしている</a:t>
            </a:r>
            <a:endParaRPr lang="en-US" altLang="ja-JP" sz="3400" b="1" dirty="0"/>
          </a:p>
          <a:p>
            <a:r>
              <a:rPr lang="ja-JP" altLang="en-US" sz="3400" b="1" dirty="0"/>
              <a:t>のね。</a:t>
            </a:r>
          </a:p>
        </p:txBody>
      </p:sp>
      <p:sp>
        <p:nvSpPr>
          <p:cNvPr id="291843" name="AutoShape 3"/>
          <p:cNvSpPr>
            <a:spLocks noChangeArrowheads="1"/>
          </p:cNvSpPr>
          <p:nvPr/>
        </p:nvSpPr>
        <p:spPr bwMode="auto">
          <a:xfrm>
            <a:off x="4860032" y="476672"/>
            <a:ext cx="4165937" cy="1944216"/>
          </a:xfrm>
          <a:prstGeom prst="wedgeRoundRectCallout">
            <a:avLst>
              <a:gd name="adj1" fmla="val 31787"/>
              <a:gd name="adj2" fmla="val 161853"/>
              <a:gd name="adj3" fmla="val 16667"/>
            </a:avLst>
          </a:prstGeom>
          <a:solidFill>
            <a:srgbClr val="99FFCC">
              <a:alpha val="3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3400" b="1" dirty="0"/>
              <a:t>次の時間は、</a:t>
            </a:r>
            <a:endParaRPr lang="en-US" altLang="ja-JP" sz="3400" b="1" dirty="0"/>
          </a:p>
          <a:p>
            <a:r>
              <a:rPr lang="ja-JP" altLang="en-US" sz="3400" b="1" dirty="0"/>
              <a:t>体のせいけつに</a:t>
            </a:r>
            <a:endParaRPr lang="en-US" altLang="ja-JP" sz="3400" b="1" dirty="0"/>
          </a:p>
          <a:p>
            <a:r>
              <a:rPr lang="ja-JP" altLang="en-US" sz="3400" b="1" dirty="0"/>
              <a:t>ついて考えていこう。</a:t>
            </a:r>
            <a:endParaRPr lang="en-US" altLang="ja-JP" sz="3400" b="1" dirty="0"/>
          </a:p>
        </p:txBody>
      </p:sp>
      <p:pic>
        <p:nvPicPr>
          <p:cNvPr id="17413" name="Picture 5" descr="女の子 - コピー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18557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男の子 - コピ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43" y="4797152"/>
            <a:ext cx="161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7" name="AutoShape 7"/>
          <p:cNvSpPr>
            <a:spLocks noChangeArrowheads="1"/>
          </p:cNvSpPr>
          <p:nvPr/>
        </p:nvSpPr>
        <p:spPr bwMode="auto">
          <a:xfrm>
            <a:off x="2031748" y="2719841"/>
            <a:ext cx="5184576" cy="1676433"/>
          </a:xfrm>
          <a:prstGeom prst="wedgeRoundRectCallout">
            <a:avLst>
              <a:gd name="adj1" fmla="val -4697"/>
              <a:gd name="adj2" fmla="val 69089"/>
              <a:gd name="adj3" fmla="val 16667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今日の学習でわかったこと・考えたことを学習カードに</a:t>
            </a:r>
            <a:endParaRPr lang="en-US" altLang="ja-JP" sz="3200" b="1" dirty="0">
              <a:solidFill>
                <a:srgbClr val="FF0000"/>
              </a:solidFill>
            </a:endParaRPr>
          </a:p>
          <a:p>
            <a:r>
              <a:rPr lang="ja-JP" altLang="en-US" sz="3200" b="1" dirty="0">
                <a:solidFill>
                  <a:srgbClr val="FF0000"/>
                </a:solidFill>
              </a:rPr>
              <a:t>書きましょう。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46456" b="62600"/>
          <a:stretch/>
        </p:blipFill>
        <p:spPr>
          <a:xfrm>
            <a:off x="2714974" y="4530947"/>
            <a:ext cx="1713010" cy="2104033"/>
          </a:xfrm>
          <a:prstGeom prst="rect">
            <a:avLst/>
          </a:prstGeom>
        </p:spPr>
      </p:pic>
      <p:pic>
        <p:nvPicPr>
          <p:cNvPr id="8" name="Picture 10" descr="女の人顔 - コピ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46189"/>
            <a:ext cx="1724505" cy="18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2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 animBg="1"/>
      <p:bldP spid="291843" grpId="0" animBg="1"/>
      <p:bldP spid="2918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女の人顔 - コピ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57165"/>
            <a:ext cx="19669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5371578" y="5970613"/>
            <a:ext cx="223996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ＭＳ Ｐゴシック"/>
                <a:ea typeface="ＭＳ Ｐゴシック"/>
              </a:rPr>
              <a:t>◻︎◻︎先生</a:t>
            </a:r>
          </a:p>
        </p:txBody>
      </p:sp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2123406" y="5949280"/>
            <a:ext cx="1877194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ＭＳ Ｐゴシック"/>
                <a:ea typeface="ＭＳ Ｐゴシック"/>
              </a:rPr>
              <a:t>〇〇先生</a:t>
            </a: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07504" y="332655"/>
            <a:ext cx="8928992" cy="3096345"/>
          </a:xfrm>
          <a:prstGeom prst="wedgeRoundRectCallout">
            <a:avLst>
              <a:gd name="adj1" fmla="val 1008"/>
              <a:gd name="adj2" fmla="val 61109"/>
              <a:gd name="adj3" fmla="val 16667"/>
            </a:avLst>
          </a:prstGeom>
          <a:solidFill>
            <a:srgbClr val="FEFD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4800" dirty="0">
                <a:solidFill>
                  <a:srgbClr val="00B050"/>
                </a:solidFill>
              </a:rPr>
              <a:t> </a:t>
            </a:r>
            <a:r>
              <a:rPr lang="ja-JP" altLang="en-US" sz="5400" dirty="0" err="1">
                <a:solidFill>
                  <a:srgbClr val="00B050"/>
                </a:solidFill>
              </a:rPr>
              <a:t>ほけんの</a:t>
            </a:r>
            <a:r>
              <a:rPr lang="ja-JP" altLang="en-US" sz="5400" dirty="0">
                <a:solidFill>
                  <a:srgbClr val="00B050"/>
                </a:solidFill>
              </a:rPr>
              <a:t>学習では</a:t>
            </a:r>
            <a:endParaRPr lang="en-US" altLang="ja-JP" sz="5400" dirty="0">
              <a:solidFill>
                <a:srgbClr val="00B050"/>
              </a:solidFill>
            </a:endParaRPr>
          </a:p>
          <a:p>
            <a:r>
              <a:rPr lang="ja-JP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　けんこう </a:t>
            </a:r>
            <a:endParaRPr lang="en-US" altLang="ja-JP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4800" dirty="0">
                <a:solidFill>
                  <a:srgbClr val="00B050"/>
                </a:solidFill>
              </a:rPr>
              <a:t>　</a:t>
            </a:r>
            <a:r>
              <a:rPr lang="ja-JP" altLang="en-US" sz="4400" dirty="0">
                <a:solidFill>
                  <a:srgbClr val="00B050"/>
                </a:solidFill>
              </a:rPr>
              <a:t>について、考えていくのでしたね。</a:t>
            </a:r>
            <a:endParaRPr lang="ja-JP" altLang="en-US" sz="4800" dirty="0">
              <a:solidFill>
                <a:srgbClr val="00B05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r="46456" b="62600"/>
          <a:stretch/>
        </p:blipFill>
        <p:spPr>
          <a:xfrm>
            <a:off x="2195141" y="3501008"/>
            <a:ext cx="1944811" cy="23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51520" y="620688"/>
            <a:ext cx="446449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ある日のうめ男くん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BED2413C-8FB3-42A0-A3F4-57558AC97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54238" y="3338364"/>
            <a:ext cx="2249810" cy="340300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B0BFECDD-C96D-47A9-82AC-25CA50246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1" y="3698404"/>
            <a:ext cx="1872207" cy="297095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0137F9EA-6097-4B60-9B76-D14AC1530F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2276872"/>
            <a:ext cx="4505668" cy="6858000"/>
          </a:xfrm>
          <a:prstGeom prst="rect">
            <a:avLst/>
          </a:prstGeom>
        </p:spPr>
      </p:pic>
      <p:sp>
        <p:nvSpPr>
          <p:cNvPr id="13" name="WordArt 8">
            <a:extLst>
              <a:ext uri="{FF2B5EF4-FFF2-40B4-BE49-F238E27FC236}">
                <a16:creationId xmlns:a16="http://schemas.microsoft.com/office/drawing/2014/main" xmlns="" id="{3F583E8F-F1BD-414C-9F22-1C68AA2043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5470" y="2708920"/>
            <a:ext cx="175691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うめ男くん</a:t>
            </a:r>
          </a:p>
        </p:txBody>
      </p:sp>
      <p:sp>
        <p:nvSpPr>
          <p:cNvPr id="14" name="WordArt 7">
            <a:extLst>
              <a:ext uri="{FF2B5EF4-FFF2-40B4-BE49-F238E27FC236}">
                <a16:creationId xmlns:a16="http://schemas.microsoft.com/office/drawing/2014/main" xmlns="" id="{6CBAA0FB-1233-46CC-AC71-09306E89F2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9903" y="3109764"/>
            <a:ext cx="1785154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/>
                <a:ea typeface="ＭＳ Ｐゴシック"/>
              </a:rPr>
              <a:t>うめ子さん</a:t>
            </a:r>
          </a:p>
        </p:txBody>
      </p:sp>
    </p:spTree>
    <p:extLst>
      <p:ext uri="{BB962C8B-B14F-4D97-AF65-F5344CB8AC3E}">
        <p14:creationId xmlns:p14="http://schemas.microsoft.com/office/powerpoint/2010/main" val="299103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3" name="AutoShape 7"/>
          <p:cNvSpPr>
            <a:spLocks noChangeArrowheads="1"/>
          </p:cNvSpPr>
          <p:nvPr/>
        </p:nvSpPr>
        <p:spPr bwMode="auto">
          <a:xfrm>
            <a:off x="107504" y="260648"/>
            <a:ext cx="7776864" cy="3312368"/>
          </a:xfrm>
          <a:prstGeom prst="wedgeRoundRectCallout">
            <a:avLst>
              <a:gd name="adj1" fmla="val 45396"/>
              <a:gd name="adj2" fmla="val 56439"/>
              <a:gd name="adj3" fmla="val 16667"/>
            </a:avLst>
          </a:prstGeom>
          <a:solidFill>
            <a:srgbClr val="FFFF66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ja-JP" altLang="en-US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ＭＳ Ｐゴシック" pitchFamily="50" charset="-128"/>
              </a:rPr>
              <a:t>うめ男くん</a:t>
            </a:r>
            <a:r>
              <a:rPr lang="ja-JP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ＭＳ Ｐゴシック" pitchFamily="50" charset="-128"/>
              </a:rPr>
              <a:t>は、</a:t>
            </a:r>
            <a:endParaRPr lang="en-US" altLang="ja-JP" sz="6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ＭＳ Ｐゴシック" pitchFamily="50" charset="-128"/>
              </a:rPr>
              <a:t>どうして</a:t>
            </a:r>
            <a:r>
              <a:rPr lang="ja-JP" altLang="en-US" sz="6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ＭＳ Ｐゴシック" pitchFamily="50" charset="-128"/>
              </a:rPr>
              <a:t>体ちょう</a:t>
            </a:r>
            <a:r>
              <a:rPr lang="ja-JP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ＭＳ Ｐゴシック" pitchFamily="50" charset="-128"/>
              </a:rPr>
              <a:t>が</a:t>
            </a:r>
            <a:endParaRPr lang="en-US" altLang="ja-JP" sz="60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ＭＳ Ｐゴシック" pitchFamily="50" charset="-128"/>
            </a:endParaRPr>
          </a:p>
          <a:p>
            <a:pPr>
              <a:defRPr/>
            </a:pPr>
            <a:r>
              <a:rPr lang="ja-JP" alt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ＭＳ Ｐゴシック" pitchFamily="50" charset="-128"/>
              </a:rPr>
              <a:t>悪くなったのでしょう？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1" r="46456" b="1915"/>
          <a:stretch/>
        </p:blipFill>
        <p:spPr>
          <a:xfrm>
            <a:off x="7211897" y="2897689"/>
            <a:ext cx="1824599" cy="38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0328" y="116780"/>
            <a:ext cx="7848872" cy="57606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うめ男</a:t>
            </a:r>
            <a:r>
              <a:rPr kumimoji="1" lang="ja-JP" altLang="en-US" dirty="0"/>
              <a:t>くんの</a:t>
            </a:r>
            <a:r>
              <a:rPr lang="ja-JP" altLang="en-US" dirty="0"/>
              <a:t>３</a:t>
            </a:r>
            <a:r>
              <a:rPr kumimoji="1" lang="ja-JP" altLang="en-US" dirty="0"/>
              <a:t>日間の生活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xmlns="" id="{3419188F-EE4B-4432-B0D8-EA4F7AA3F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5865" y="37025"/>
            <a:ext cx="851545" cy="1288025"/>
          </a:xfrm>
          <a:prstGeom prst="rect">
            <a:avLst/>
          </a:prstGeom>
        </p:spPr>
      </p:pic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xmlns="" id="{5DBB11BB-7727-46AF-BB8C-E27384488AC1}"/>
              </a:ext>
            </a:extLst>
          </p:cNvPr>
          <p:cNvSpPr/>
          <p:nvPr/>
        </p:nvSpPr>
        <p:spPr>
          <a:xfrm>
            <a:off x="4067944" y="2132856"/>
            <a:ext cx="50405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68AB5F79-93E6-44C1-B9FE-C8763C0BF9AF}"/>
              </a:ext>
            </a:extLst>
          </p:cNvPr>
          <p:cNvSpPr/>
          <p:nvPr/>
        </p:nvSpPr>
        <p:spPr>
          <a:xfrm>
            <a:off x="4126642" y="2032382"/>
            <a:ext cx="20764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xmlns="" id="{838FEF96-01D7-4301-AEF7-BDCF2761CF5F}"/>
              </a:ext>
            </a:extLst>
          </p:cNvPr>
          <p:cNvSpPr/>
          <p:nvPr/>
        </p:nvSpPr>
        <p:spPr>
          <a:xfrm>
            <a:off x="4334282" y="2204863"/>
            <a:ext cx="301342" cy="59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xmlns="" id="{5DE5EBC0-428C-42A4-8875-2A10E0370379}"/>
              </a:ext>
            </a:extLst>
          </p:cNvPr>
          <p:cNvSpPr/>
          <p:nvPr/>
        </p:nvSpPr>
        <p:spPr>
          <a:xfrm>
            <a:off x="4211960" y="2276872"/>
            <a:ext cx="504056" cy="207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xmlns="" id="{E5C64968-65CF-4D32-BA86-E4CA144C1335}"/>
              </a:ext>
            </a:extLst>
          </p:cNvPr>
          <p:cNvSpPr/>
          <p:nvPr/>
        </p:nvSpPr>
        <p:spPr>
          <a:xfrm>
            <a:off x="4211960" y="2387327"/>
            <a:ext cx="504056" cy="321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66" y="1404804"/>
            <a:ext cx="9474994" cy="5336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7524" y="1412776"/>
            <a:ext cx="8568952" cy="3139321"/>
          </a:xfrm>
          <a:prstGeom prst="rect">
            <a:avLst/>
          </a:prstGeom>
          <a:solidFill>
            <a:srgbClr val="CCFFFF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solidFill>
                  <a:srgbClr val="FF0000"/>
                </a:solidFill>
              </a:rPr>
              <a:t>けんこう</a:t>
            </a:r>
            <a:r>
              <a:rPr kumimoji="1" lang="ja-JP" altLang="en-US" sz="6600" dirty="0"/>
              <a:t>にすごすには、</a:t>
            </a:r>
            <a:r>
              <a:rPr kumimoji="1" lang="ja-JP" altLang="en-US" sz="6600" dirty="0">
                <a:solidFill>
                  <a:srgbClr val="FF0000"/>
                </a:solidFill>
              </a:rPr>
              <a:t>どんな生活のしかた</a:t>
            </a:r>
            <a:r>
              <a:rPr kumimoji="1" lang="ja-JP" altLang="en-US" sz="6600" dirty="0"/>
              <a:t>がよいのだろう。</a:t>
            </a:r>
            <a:endParaRPr kumimoji="1" lang="en-US" altLang="ja-JP" sz="6600" dirty="0"/>
          </a:p>
        </p:txBody>
      </p:sp>
    </p:spTree>
    <p:extLst>
      <p:ext uri="{BB962C8B-B14F-4D97-AF65-F5344CB8AC3E}">
        <p14:creationId xmlns:p14="http://schemas.microsoft.com/office/powerpoint/2010/main" val="375689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179512" y="240785"/>
            <a:ext cx="8784976" cy="2679928"/>
          </a:xfrm>
          <a:prstGeom prst="wedgeRoundRectCallout">
            <a:avLst>
              <a:gd name="adj1" fmla="val 36643"/>
              <a:gd name="adj2" fmla="val 72110"/>
              <a:gd name="adj3" fmla="val 16667"/>
            </a:avLst>
          </a:prstGeom>
          <a:solidFill>
            <a:srgbClr val="FFFF66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ja-JP" alt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うめ男くん</a:t>
            </a:r>
            <a:r>
              <a:rPr lang="ja-JP" altLang="en-US" sz="4800" dirty="0">
                <a:solidFill>
                  <a:srgbClr val="00B050"/>
                </a:solidFill>
                <a:latin typeface="Verdana" pitchFamily="34" charset="0"/>
              </a:rPr>
              <a:t>は</a:t>
            </a:r>
            <a:endParaRPr lang="en-US" altLang="ja-JP" sz="5400" dirty="0">
              <a:solidFill>
                <a:srgbClr val="00B050"/>
              </a:solidFill>
              <a:latin typeface="Verdana" pitchFamily="34" charset="0"/>
            </a:endParaRPr>
          </a:p>
          <a:p>
            <a:pPr>
              <a:defRPr/>
            </a:pPr>
            <a:r>
              <a:rPr lang="ja-JP" altLang="en-US" sz="5400" dirty="0">
                <a:solidFill>
                  <a:srgbClr val="FF0000"/>
                </a:solidFill>
                <a:latin typeface="Verdana" pitchFamily="34" charset="0"/>
                <a:ea typeface="ＭＳ Ｐゴシック" pitchFamily="50" charset="-128"/>
              </a:rPr>
              <a:t>どんな生活</a:t>
            </a:r>
            <a:r>
              <a:rPr lang="ja-JP" altLang="en-US" sz="4800" dirty="0">
                <a:solidFill>
                  <a:srgbClr val="00B050"/>
                </a:solidFill>
                <a:latin typeface="Verdana" pitchFamily="34" charset="0"/>
                <a:ea typeface="ＭＳ Ｐゴシック" pitchFamily="50" charset="-128"/>
              </a:rPr>
              <a:t>をしたら</a:t>
            </a:r>
            <a:r>
              <a:rPr lang="ja-JP" altLang="en-US" sz="5400" dirty="0">
                <a:solidFill>
                  <a:srgbClr val="FF0000"/>
                </a:solidFill>
                <a:latin typeface="Verdana" pitchFamily="34" charset="0"/>
                <a:ea typeface="ＭＳ Ｐゴシック" pitchFamily="50" charset="-128"/>
              </a:rPr>
              <a:t>けんこう</a:t>
            </a:r>
            <a:r>
              <a:rPr lang="ja-JP" altLang="en-US" sz="4800" dirty="0">
                <a:solidFill>
                  <a:srgbClr val="00B050"/>
                </a:solidFill>
                <a:latin typeface="Verdana" pitchFamily="34" charset="0"/>
                <a:ea typeface="ＭＳ Ｐゴシック" pitchFamily="50" charset="-128"/>
              </a:rPr>
              <a:t>にすごせるのかな？</a:t>
            </a:r>
            <a:endParaRPr lang="en-US" altLang="ja-JP" sz="4800" dirty="0">
              <a:solidFill>
                <a:srgbClr val="00B050"/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t="1" r="46456" b="1915"/>
          <a:stretch/>
        </p:blipFill>
        <p:spPr>
          <a:xfrm>
            <a:off x="7211897" y="2897689"/>
            <a:ext cx="1824599" cy="387093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xmlns="" id="{47E5A8C0-A8D9-472B-B3C5-C4656641ED23}"/>
              </a:ext>
            </a:extLst>
          </p:cNvPr>
          <p:cNvSpPr txBox="1"/>
          <p:nvPr/>
        </p:nvSpPr>
        <p:spPr>
          <a:xfrm>
            <a:off x="179512" y="4653136"/>
            <a:ext cx="7344816" cy="769441"/>
          </a:xfrm>
          <a:prstGeom prst="rect">
            <a:avLst/>
          </a:prstGeom>
          <a:solidFill>
            <a:srgbClr val="FEFDCE"/>
          </a:solidFill>
          <a:ln w="762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話し</a:t>
            </a:r>
            <a:r>
              <a:rPr lang="ja-JP" altLang="en-US" sz="4400" dirty="0"/>
              <a:t>合いながら、考えましょう。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444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8051" y="120969"/>
            <a:ext cx="7848872" cy="576064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うめ子さ</a:t>
            </a:r>
            <a:r>
              <a:rPr kumimoji="1" lang="ja-JP" altLang="en-US" dirty="0"/>
              <a:t>んの３日間の生活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F8691D58-5E55-44C9-B1B8-B0B41C8963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616" y="82256"/>
            <a:ext cx="929208" cy="147453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1556792"/>
            <a:ext cx="951731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1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23528" y="332656"/>
            <a:ext cx="8583390" cy="4752528"/>
          </a:xfrm>
          <a:prstGeom prst="wedgeRectCallout">
            <a:avLst>
              <a:gd name="adj1" fmla="val -35017"/>
              <a:gd name="adj2" fmla="val 62149"/>
            </a:avLst>
          </a:prstGeom>
          <a:solidFill>
            <a:srgbClr val="FEFDC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4000" dirty="0"/>
              <a:t>  </a:t>
            </a:r>
            <a:r>
              <a:rPr lang="ja-JP" altLang="en-US" sz="4800" dirty="0"/>
              <a:t>けんこう</a:t>
            </a:r>
            <a:r>
              <a:rPr lang="ja-JP" altLang="en-US" sz="4400" dirty="0"/>
              <a:t>に すごすためには、</a:t>
            </a:r>
            <a:endParaRPr lang="en-US" altLang="ja-JP" sz="4400" dirty="0"/>
          </a:p>
          <a:p>
            <a:endParaRPr lang="en-US" altLang="ja-JP" sz="2800" dirty="0"/>
          </a:p>
          <a:p>
            <a:endParaRPr lang="en-US" altLang="ja-JP" sz="1200" dirty="0"/>
          </a:p>
          <a:p>
            <a:r>
              <a:rPr lang="ja-JP" altLang="en-US" sz="4800" b="1" dirty="0">
                <a:solidFill>
                  <a:srgbClr val="FF0000"/>
                </a:solidFill>
              </a:rPr>
              <a:t>〇運動、食事、休</a:t>
            </a:r>
            <a:r>
              <a:rPr lang="ja-JP" altLang="en-US" sz="4800" b="1" dirty="0" err="1">
                <a:solidFill>
                  <a:srgbClr val="FF0000"/>
                </a:solidFill>
              </a:rPr>
              <a:t>よう</a:t>
            </a:r>
            <a:r>
              <a:rPr lang="ja-JP" altLang="en-US" sz="4800" b="1" dirty="0">
                <a:solidFill>
                  <a:srgbClr val="FF0000"/>
                </a:solidFill>
              </a:rPr>
              <a:t>・すいみん</a:t>
            </a:r>
            <a:endParaRPr lang="en-US" altLang="ja-JP" sz="4800" b="1" dirty="0">
              <a:solidFill>
                <a:srgbClr val="FF0000"/>
              </a:solidFill>
            </a:endParaRPr>
          </a:p>
          <a:p>
            <a:r>
              <a:rPr lang="ja-JP" altLang="en-US" sz="4800" dirty="0">
                <a:solidFill>
                  <a:srgbClr val="FF0000"/>
                </a:solidFill>
              </a:rPr>
              <a:t> </a:t>
            </a:r>
            <a:endParaRPr lang="en-US" altLang="ja-JP" sz="4800" dirty="0">
              <a:solidFill>
                <a:srgbClr val="FF0000"/>
              </a:solidFill>
            </a:endParaRPr>
          </a:p>
          <a:p>
            <a:r>
              <a:rPr lang="ja-JP" altLang="en-US" sz="4800" b="1" dirty="0" err="1">
                <a:solidFill>
                  <a:srgbClr val="FF0000"/>
                </a:solidFill>
              </a:rPr>
              <a:t>〇き</a:t>
            </a:r>
            <a:r>
              <a:rPr lang="ja-JP" altLang="en-US" sz="4800" b="1" dirty="0">
                <a:solidFill>
                  <a:srgbClr val="FF0000"/>
                </a:solidFill>
              </a:rPr>
              <a:t>そく正しい生活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endParaRPr lang="en-US" altLang="ja-JP" sz="2800" dirty="0"/>
          </a:p>
          <a:p>
            <a:r>
              <a:rPr lang="ja-JP" altLang="en-US" sz="4000" dirty="0"/>
              <a:t>　　</a:t>
            </a:r>
            <a:r>
              <a:rPr lang="ja-JP" altLang="en-US" sz="4400" dirty="0"/>
              <a:t>が大切です。</a:t>
            </a:r>
            <a:endParaRPr lang="en-US" altLang="ja-JP" sz="4400" dirty="0"/>
          </a:p>
          <a:p>
            <a:endParaRPr lang="ja-JP" altLang="en-US" sz="4800" dirty="0"/>
          </a:p>
        </p:txBody>
      </p:sp>
      <p:pic>
        <p:nvPicPr>
          <p:cNvPr id="7" name="Picture 4" descr="女の人顔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6" y="5301208"/>
            <a:ext cx="1549400" cy="437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5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248</Words>
  <Application>Microsoft Office PowerPoint</Application>
  <PresentationFormat>画面に合わせる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ＭＳ Ｐゴシック</vt:lpstr>
      <vt:lpstr>游ゴシック</vt:lpstr>
      <vt:lpstr>Arial</vt:lpstr>
      <vt:lpstr>Calibri</vt:lpstr>
      <vt:lpstr>Verdana</vt:lpstr>
      <vt:lpstr>Office ​​テーマ</vt:lpstr>
      <vt:lpstr>３年生 ほけん 「毎日の生活とけんこう」</vt:lpstr>
      <vt:lpstr>PowerPoint プレゼンテーション</vt:lpstr>
      <vt:lpstr>PowerPoint プレゼンテーション</vt:lpstr>
      <vt:lpstr>PowerPoint プレゼンテーション</vt:lpstr>
      <vt:lpstr>うめ男くんの３日間の生活</vt:lpstr>
      <vt:lpstr>PowerPoint プレゼンテーション</vt:lpstr>
      <vt:lpstr>PowerPoint プレゼンテーション</vt:lpstr>
      <vt:lpstr>うめ子さんの３日間の生活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tomoko</dc:creator>
  <cp:lastModifiedBy>見城 幸恵</cp:lastModifiedBy>
  <cp:revision>116</cp:revision>
  <cp:lastPrinted>2018-09-15T05:51:19Z</cp:lastPrinted>
  <dcterms:created xsi:type="dcterms:W3CDTF">2013-06-09T13:19:40Z</dcterms:created>
  <dcterms:modified xsi:type="dcterms:W3CDTF">2019-08-08T11:56:31Z</dcterms:modified>
</cp:coreProperties>
</file>