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9" r:id="rId13"/>
    <p:sldId id="270" r:id="rId14"/>
    <p:sldId id="271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4957A0F-CF6B-4718-A6A2-411C8B227BF6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13815A-BA63-4F7F-B818-24E4F8D6D7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5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15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F002D3D-C539-4C30-AF4F-6D36A6EFC993}" type="slidenum">
              <a:rPr lang="ja-JP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77AA8F4-EF13-4EF4-93FA-0C03ED670C7E}" type="slidenum">
              <a:rPr lang="en-US" altLang="ja-JP"/>
              <a:pPr>
                <a:spcBef>
                  <a:spcPct val="0"/>
                </a:spcBef>
              </a:pPr>
              <a:t>10</a:t>
            </a:fld>
            <a:endParaRPr lang="en-US" altLang="ja-JP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499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6268E77-53EA-4018-9137-7738B7302244}" type="slidenum">
              <a:rPr lang="ja-JP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490660A-5F3D-4CCC-8F3F-017C57320003}" type="slidenum">
              <a:rPr lang="ja-JP" altLang="en-US"/>
              <a:pPr>
                <a:spcBef>
                  <a:spcPct val="0"/>
                </a:spcBef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60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D45-8469-4DF7-8309-C2F51F9A0F70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B49C-61B1-4A04-8ED1-3E744502F3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842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E671-67EB-45BE-9010-3D67DF829129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A1BB-1337-4C41-8DAE-9FB2B69127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2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01CB-5B38-41F2-ADD5-4C7A2BC7846F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7537-F7B0-4B96-832E-14B9E62BE4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7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6838-751B-42F7-A560-3D9343570965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4D78D-F030-4BCA-84C7-A75798BA32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9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D254-D1ED-4C6E-B94F-963118B9696E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61A4-68FE-4180-9366-875E0474D7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49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9F2A-8EB7-4E87-9091-DBB8A9039D68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019B-5312-4FF0-9D83-8410127B21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33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B404-0F31-4A79-998A-0DF6BAD551DE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C879-3DE1-49D3-9E38-F400899CE3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061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56F0-D151-43F2-A841-7915DE0790E8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286D-E3F7-4755-B6D0-21B0BB5256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384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01C7-6AF9-4107-92C3-E2D6B62A69AE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368FB-BA85-4EE9-97E6-27CDC1B22C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740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EEED-3766-4C32-B6D9-AACF1E04A4F9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1EE8-EA5D-4D38-9250-9E6BCD46D7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FB03-913D-4139-A738-6B6EA3E90E30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8C2EF-FAC0-4A9B-A8ED-2F92EC9B04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64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E60FFF-8AD3-4DB1-B4D3-1DEF4240BC55}" type="datetimeFigureOut">
              <a:rPr lang="ja-JP" altLang="en-US"/>
              <a:pPr>
                <a:defRPr/>
              </a:pPr>
              <a:t>2019/8/8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E03EA55-2A18-4CD5-A212-4AED341F8A6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143000"/>
            <a:ext cx="7772400" cy="820738"/>
          </a:xfrm>
        </p:spPr>
        <p:txBody>
          <a:bodyPr/>
          <a:lstStyle/>
          <a:p>
            <a:pPr eaLnBrk="1" hangingPunct="1"/>
            <a:r>
              <a:rPr lang="ja-JP" altLang="en-US" smtClean="0"/>
              <a:t>３年「毎日の生活とけんこう」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428875"/>
            <a:ext cx="7875588" cy="862013"/>
          </a:xfrm>
        </p:spPr>
        <p:txBody>
          <a:bodyPr/>
          <a:lstStyle/>
          <a:p>
            <a:pPr algn="l" eaLnBrk="1" hangingPunct="1"/>
            <a:r>
              <a:rPr lang="ja-JP" altLang="en-US" sz="6000" smtClean="0">
                <a:solidFill>
                  <a:schemeClr val="tx1"/>
                </a:solidFill>
              </a:rPr>
              <a:t>第３時「体のせいけつ」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46455" b="62601"/>
          <a:stretch>
            <a:fillRect/>
          </a:stretch>
        </p:blipFill>
        <p:spPr bwMode="auto">
          <a:xfrm>
            <a:off x="1979613" y="3500438"/>
            <a:ext cx="19446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女の人顔 - コピ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0138"/>
            <a:ext cx="1966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F8F2B-C1A9-404E-8B5C-F6F89FDB3BE8}" type="slidenum">
              <a:rPr lang="en-US" altLang="ja-JP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18002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1800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871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195513" y="1484313"/>
            <a:ext cx="2232025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２　手のひらを合わせあらう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572000" y="1484313"/>
            <a:ext cx="2232025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３　手のこうをのばしてあらう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2195513" y="3284538"/>
            <a:ext cx="2160587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４　指先、つめの間をあらう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2268538" y="4941888"/>
            <a:ext cx="2089150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６　親指をねじりあらい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572000" y="4941888"/>
            <a:ext cx="2160588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７　手首をあらう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572000" y="3284538"/>
            <a:ext cx="2160588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５　指の間を十分にあらう</a:t>
            </a:r>
          </a:p>
        </p:txBody>
      </p:sp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45125"/>
            <a:ext cx="18716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1800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1835150" y="2492375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6659563" y="5876925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235825" y="4941888"/>
            <a:ext cx="1728788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８　ハンカチでよくふく</a:t>
            </a:r>
          </a:p>
        </p:txBody>
      </p:sp>
      <p:pic>
        <p:nvPicPr>
          <p:cNvPr id="61465" name="Picture 25" descr="PA070007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15668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107950" y="1484313"/>
            <a:ext cx="1547813" cy="431800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rgbClr val="000000"/>
                </a:solidFill>
              </a:rPr>
              <a:t>１　石けんをつける</a:t>
            </a:r>
          </a:p>
        </p:txBody>
      </p:sp>
      <p:pic>
        <p:nvPicPr>
          <p:cNvPr id="61467" name="Picture 27" descr="PA070009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8716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8" name="AutoShape 28"/>
          <p:cNvSpPr>
            <a:spLocks noChangeArrowheads="1"/>
          </p:cNvSpPr>
          <p:nvPr/>
        </p:nvSpPr>
        <p:spPr bwMode="auto">
          <a:xfrm>
            <a:off x="4284663" y="2492375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69" name="AutoShape 29"/>
          <p:cNvSpPr>
            <a:spLocks noChangeArrowheads="1"/>
          </p:cNvSpPr>
          <p:nvPr/>
        </p:nvSpPr>
        <p:spPr bwMode="auto">
          <a:xfrm>
            <a:off x="4284663" y="4221163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4284663" y="5876925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 rot="8186737">
            <a:off x="4284663" y="3068638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472" name="AutoShape 32"/>
          <p:cNvSpPr>
            <a:spLocks noChangeArrowheads="1"/>
          </p:cNvSpPr>
          <p:nvPr/>
        </p:nvSpPr>
        <p:spPr bwMode="auto">
          <a:xfrm rot="8186737">
            <a:off x="4356100" y="4797425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11290" name="Group 34"/>
          <p:cNvGrpSpPr>
            <a:grpSpLocks/>
          </p:cNvGrpSpPr>
          <p:nvPr/>
        </p:nvGrpSpPr>
        <p:grpSpPr bwMode="auto">
          <a:xfrm>
            <a:off x="0" y="41275"/>
            <a:ext cx="9144000" cy="1371600"/>
            <a:chOff x="0" y="26"/>
            <a:chExt cx="5760" cy="864"/>
          </a:xfrm>
        </p:grpSpPr>
        <p:sp>
          <p:nvSpPr>
            <p:cNvPr id="11293" name="Oval 6"/>
            <p:cNvSpPr>
              <a:spLocks noChangeArrowheads="1"/>
            </p:cNvSpPr>
            <p:nvPr/>
          </p:nvSpPr>
          <p:spPr bwMode="auto">
            <a:xfrm>
              <a:off x="0" y="26"/>
              <a:ext cx="5760" cy="86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b="1">
                <a:solidFill>
                  <a:srgbClr val="0000FF"/>
                </a:solidFill>
              </a:endParaRPr>
            </a:p>
          </p:txBody>
        </p:sp>
        <p:sp>
          <p:nvSpPr>
            <p:cNvPr id="11294" name="Rectangle 33"/>
            <p:cNvSpPr>
              <a:spLocks noChangeArrowheads="1"/>
            </p:cNvSpPr>
            <p:nvPr/>
          </p:nvSpPr>
          <p:spPr bwMode="auto">
            <a:xfrm>
              <a:off x="401" y="253"/>
              <a:ext cx="4944" cy="408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3600" b="1">
                  <a:solidFill>
                    <a:srgbClr val="0000FF"/>
                  </a:solidFill>
                </a:rPr>
                <a:t>正しい手あらいの仕方をおぼえましょう。</a:t>
              </a:r>
            </a:p>
          </p:txBody>
        </p:sp>
      </p:grpSp>
      <p:pic>
        <p:nvPicPr>
          <p:cNvPr id="61497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0925"/>
            <a:ext cx="15478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8" name="Picture 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3357563"/>
            <a:ext cx="13731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nimBg="1" autoUpdateAnimBg="0"/>
      <p:bldP spid="61452" grpId="0" animBg="1" autoUpdateAnimBg="0"/>
      <p:bldP spid="61453" grpId="0" animBg="1" autoUpdateAnimBg="0"/>
      <p:bldP spid="61454" grpId="0" animBg="1" autoUpdateAnimBg="0"/>
      <p:bldP spid="61455" grpId="0" animBg="1" autoUpdateAnimBg="0"/>
      <p:bldP spid="61456" grpId="0" animBg="1" autoUpdateAnimBg="0"/>
      <p:bldP spid="61460" grpId="0" animBg="1"/>
      <p:bldP spid="61461" grpId="0" animBg="1"/>
      <p:bldP spid="61462" grpId="0" animBg="1" autoUpdateAnimBg="0"/>
      <p:bldP spid="61466" grpId="0" animBg="1" autoUpdateAnimBg="0"/>
      <p:bldP spid="61468" grpId="0" animBg="1"/>
      <p:bldP spid="61469" grpId="0" animBg="1"/>
      <p:bldP spid="61470" grpId="0" animBg="1"/>
      <p:bldP spid="61471" grpId="0" animBg="1"/>
      <p:bldP spid="614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1093788" y="420688"/>
            <a:ext cx="7439025" cy="2809875"/>
          </a:xfrm>
          <a:prstGeom prst="wedgeRoundRectCallout">
            <a:avLst>
              <a:gd name="adj1" fmla="val -19501"/>
              <a:gd name="adj2" fmla="val 73202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体のよごれやすいところに色をぬってみましょう。</a:t>
            </a:r>
          </a:p>
        </p:txBody>
      </p:sp>
      <p:pic>
        <p:nvPicPr>
          <p:cNvPr id="7" name="Picture 10" descr="女の人顔 - コピ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005263"/>
            <a:ext cx="1966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体のよごれやすいところ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312988"/>
            <a:ext cx="4381500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916113"/>
            <a:ext cx="41751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爆発 2 1"/>
          <p:cNvSpPr/>
          <p:nvPr/>
        </p:nvSpPr>
        <p:spPr>
          <a:xfrm>
            <a:off x="468313" y="1628775"/>
            <a:ext cx="8351837" cy="4895850"/>
          </a:xfrm>
          <a:prstGeom prst="irregularSeal2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bg1"/>
                </a:solidFill>
              </a:rPr>
              <a:t>薬品を使ってよごれを目立ちやすくすると・・・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6975"/>
            <a:ext cx="9163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95688"/>
            <a:ext cx="62896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60118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0650" y="2382838"/>
            <a:ext cx="6551613" cy="1296987"/>
          </a:xfrm>
          <a:prstGeom prst="wedgeRoundRectCallout">
            <a:avLst>
              <a:gd name="adj1" fmla="val -35968"/>
              <a:gd name="adj2" fmla="val 100514"/>
              <a:gd name="adj3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目に見えないけれど</a:t>
            </a:r>
            <a:endParaRPr lang="en-US" altLang="ja-JP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こんなによごれているのね！！</a:t>
            </a:r>
            <a:endParaRPr lang="en-US" altLang="ja-JP" sz="3600"/>
          </a:p>
        </p:txBody>
      </p:sp>
      <p:pic>
        <p:nvPicPr>
          <p:cNvPr id="6" name="Picture 10" descr="女の人顔 - コピ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29138"/>
            <a:ext cx="13017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39750" y="388938"/>
            <a:ext cx="7848600" cy="1227137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967538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せいけつにしておかないと・・・</a:t>
            </a:r>
            <a:endParaRPr lang="ja-JP" altLang="en-US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450" y="1935163"/>
            <a:ext cx="5964238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sz="48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48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○さいきんが増える</a:t>
            </a:r>
            <a:endParaRPr lang="en-US" altLang="ja-JP" sz="48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48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○病気になりやすい</a:t>
            </a:r>
          </a:p>
        </p:txBody>
      </p:sp>
      <p:pic>
        <p:nvPicPr>
          <p:cNvPr id="17413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179638"/>
            <a:ext cx="136048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コンテンツ プレースホルダ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292600"/>
            <a:ext cx="32305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55650" y="1628775"/>
            <a:ext cx="7416800" cy="45720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435" name="タイトル 1"/>
          <p:cNvSpPr>
            <a:spLocks noGrp="1"/>
          </p:cNvSpPr>
          <p:nvPr>
            <p:ph type="title"/>
          </p:nvPr>
        </p:nvSpPr>
        <p:spPr>
          <a:xfrm>
            <a:off x="654050" y="476250"/>
            <a:ext cx="4422775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今日のポイント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42988" y="2565400"/>
            <a:ext cx="7058025" cy="32083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①からだを</a:t>
            </a:r>
            <a:r>
              <a:rPr lang="ja-JP" altLang="en-US" sz="35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せいけつ</a:t>
            </a: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にすること</a:t>
            </a:r>
            <a:r>
              <a:rPr lang="ja-JP" altLang="en-US" sz="3500" dirty="0">
                <a:latin typeface="HGP創英角ﾎﾟｯﾌﾟ体" pitchFamily="50" charset="-128"/>
                <a:ea typeface="HGP創英角ﾎﾟｯﾌﾟ体" pitchFamily="50" charset="-128"/>
              </a:rPr>
              <a:t>が</a:t>
            </a: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大切。</a:t>
            </a:r>
            <a:endParaRPr lang="en-US" altLang="ja-JP" sz="35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5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　②からだをせいけつにすることで、</a:t>
            </a:r>
            <a:endParaRPr lang="en-US" altLang="ja-JP" sz="35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en-US" sz="35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病気になりにくく</a:t>
            </a: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、</a:t>
            </a:r>
            <a:r>
              <a:rPr lang="ja-JP" altLang="en-US" sz="35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毎日</a:t>
            </a:r>
            <a:r>
              <a:rPr lang="ja-JP" altLang="en-US" sz="35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けんこう</a:t>
            </a: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endParaRPr lang="en-US" altLang="ja-JP" sz="35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500" dirty="0" smtClean="0">
                <a:latin typeface="HGP創英角ﾎﾟｯﾌﾟ体" pitchFamily="50" charset="-128"/>
                <a:ea typeface="HGP創英角ﾎﾟｯﾌﾟ体" pitchFamily="50" charset="-128"/>
              </a:rPr>
              <a:t>　　すごすことができる。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335463"/>
            <a:ext cx="16383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図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344988"/>
            <a:ext cx="16430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1260475" y="333375"/>
            <a:ext cx="7488238" cy="3455988"/>
          </a:xfrm>
          <a:prstGeom prst="wedgeRoundRectCallout">
            <a:avLst>
              <a:gd name="adj1" fmla="val 26551"/>
              <a:gd name="adj2" fmla="val 69116"/>
              <a:gd name="adj3" fmla="val 16667"/>
            </a:avLst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今日の学習をして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・わかったこと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・これからしていきたいこと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             を書きましょう</a:t>
            </a:r>
            <a:r>
              <a:rPr lang="ja-JP" altLang="en-US" sz="4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46455" b="62601"/>
          <a:stretch>
            <a:fillRect/>
          </a:stretch>
        </p:blipFill>
        <p:spPr bwMode="auto">
          <a:xfrm>
            <a:off x="5435600" y="4143375"/>
            <a:ext cx="17287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3200" smtClean="0"/>
              <a:t>毎日の生活でひつようなことはなんでしたか。</a:t>
            </a:r>
          </a:p>
        </p:txBody>
      </p:sp>
      <p:pic>
        <p:nvPicPr>
          <p:cNvPr id="3075" name="図 4" descr="5-21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789363"/>
            <a:ext cx="3125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06525"/>
            <a:ext cx="30241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927600" cy="3325812"/>
          </a:xfrm>
        </p:spPr>
      </p:pic>
      <p:pic>
        <p:nvPicPr>
          <p:cNvPr id="3078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654550"/>
            <a:ext cx="2046288" cy="197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0113" y="2546350"/>
            <a:ext cx="6591300" cy="1568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なぜせいけつにする必要があるのでしょうか？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1093788" y="420688"/>
            <a:ext cx="7088187" cy="2809875"/>
          </a:xfrm>
          <a:prstGeom prst="wedgeRoundRectCallout">
            <a:avLst>
              <a:gd name="adj1" fmla="val -13296"/>
              <a:gd name="adj2" fmla="val 73202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からだのせいけつに</a:t>
            </a:r>
            <a:endParaRPr lang="en-US" altLang="ja-JP" sz="4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ついてかんがえよう。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46455" b="62601"/>
          <a:stretch>
            <a:fillRect/>
          </a:stretch>
        </p:blipFill>
        <p:spPr>
          <a:xfrm>
            <a:off x="3779838" y="3644900"/>
            <a:ext cx="2016125" cy="247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8713788" cy="107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Arial" panose="020B0604020202020204" pitchFamily="34" charset="0"/>
              </a:rPr>
              <a:t>問題</a:t>
            </a:r>
            <a:r>
              <a:rPr lang="ja-JP" altLang="en-US">
                <a:latin typeface="Arial" panose="020B0604020202020204" pitchFamily="34" charset="0"/>
              </a:rPr>
              <a:t>：せいけつでいるためには、どんなことをすれ　すればよいのでしょうか。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928688" y="3214688"/>
            <a:ext cx="2571750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ハンカチ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857250" y="4500563"/>
            <a:ext cx="2571750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耳そうじ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276600" y="2000250"/>
            <a:ext cx="2695575" cy="928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つめ切り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571875" y="4500563"/>
            <a:ext cx="2214563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きがえ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5929313" y="4572000"/>
            <a:ext cx="2714625" cy="928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せんたく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072188" y="2071688"/>
            <a:ext cx="2657475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はみがき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6572250" y="3286125"/>
            <a:ext cx="2071688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うがい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643313" y="3286125"/>
            <a:ext cx="2786062" cy="928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にゅうよく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11188" y="1928813"/>
            <a:ext cx="2592387" cy="1000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tx1"/>
                </a:solidFill>
                <a:latin typeface="+mn-ea"/>
              </a:rPr>
              <a:t>手あらい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971550" y="549275"/>
            <a:ext cx="7778750" cy="2808288"/>
          </a:xfrm>
          <a:prstGeom prst="wedgeRoundRectCallout">
            <a:avLst>
              <a:gd name="adj1" fmla="val -13296"/>
              <a:gd name="adj2" fmla="val 73202"/>
              <a:gd name="adj3" fmla="val 16667"/>
            </a:avLst>
          </a:prstGeom>
          <a:solidFill>
            <a:srgbClr val="FFCC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 err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だっしめんを</a:t>
            </a:r>
            <a:r>
              <a:rPr lang="ja-JP" altLang="en-US" sz="4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使って手や机を</a:t>
            </a:r>
            <a:endParaRPr lang="en-US" altLang="ja-JP" sz="4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ふいてよごれがついているか</a:t>
            </a:r>
            <a:endParaRPr lang="en-US" altLang="ja-JP" sz="4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たしかめてみましょう。</a:t>
            </a:r>
          </a:p>
        </p:txBody>
      </p:sp>
      <p:pic>
        <p:nvPicPr>
          <p:cNvPr id="5" name="Picture 10" descr="女の人顔 - コピ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076700"/>
            <a:ext cx="1898650" cy="2039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412875"/>
            <a:ext cx="23193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412875"/>
            <a:ext cx="23399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412875"/>
            <a:ext cx="25542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タイトル 9"/>
          <p:cNvSpPr>
            <a:spLocks noGrp="1"/>
          </p:cNvSpPr>
          <p:nvPr>
            <p:ph type="title"/>
          </p:nvPr>
        </p:nvSpPr>
        <p:spPr>
          <a:xfrm>
            <a:off x="179388" y="-26988"/>
            <a:ext cx="8785225" cy="1439863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rgbClr val="FF0000"/>
                </a:solidFill>
              </a:rPr>
              <a:t>問題</a:t>
            </a:r>
            <a:r>
              <a:rPr lang="ja-JP" altLang="en-US" smtClean="0"/>
              <a:t>３つの写真はどんな手のあらい方をしたのでしょう？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95288" y="4581525"/>
            <a:ext cx="8280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/>
              <a:t>①　石けんでていねいにあらった。</a:t>
            </a:r>
            <a:endParaRPr lang="en-US" altLang="ja-JP" sz="4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/>
              <a:t>②　水だけであらった。</a:t>
            </a:r>
            <a:endParaRPr lang="en-US" altLang="ja-JP" sz="4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/>
              <a:t>③　あらっていない。</a:t>
            </a:r>
            <a:endParaRPr lang="en-US" altLang="ja-JP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ja-JP" altLang="en-US" smtClean="0"/>
              <a:t>答えは、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357313"/>
            <a:ext cx="27400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57313"/>
            <a:ext cx="27654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30178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214313" y="5357813"/>
            <a:ext cx="2786062" cy="1357312"/>
          </a:xfrm>
          <a:prstGeom prst="wedgeRoundRectCallout">
            <a:avLst>
              <a:gd name="adj1" fmla="val -13190"/>
              <a:gd name="adj2" fmla="val -902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①石けんで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ていねいに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あらった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3214688" y="5357813"/>
            <a:ext cx="2786062" cy="1357312"/>
          </a:xfrm>
          <a:prstGeom prst="wedgeRoundRectCallout">
            <a:avLst>
              <a:gd name="adj1" fmla="val -13190"/>
              <a:gd name="adj2" fmla="val -902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②水だけで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あらった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073775" y="5316538"/>
            <a:ext cx="2786063" cy="1357312"/>
          </a:xfrm>
          <a:prstGeom prst="wedgeRoundRectCallout">
            <a:avLst>
              <a:gd name="adj1" fmla="val -13190"/>
              <a:gd name="adj2" fmla="val -902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③あらって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いない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971550" y="549275"/>
            <a:ext cx="7778750" cy="2808288"/>
          </a:xfrm>
          <a:prstGeom prst="wedgeRoundRectCallout">
            <a:avLst>
              <a:gd name="adj1" fmla="val -13296"/>
              <a:gd name="adj2" fmla="val 73202"/>
              <a:gd name="adj3" fmla="val 16667"/>
            </a:avLst>
          </a:prstGeom>
          <a:solidFill>
            <a:srgbClr val="FFCC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手は、よごれや目に見えない</a:t>
            </a:r>
            <a:r>
              <a:rPr lang="ja-JP" altLang="en-US" sz="3200" b="1" dirty="0">
                <a:solidFill>
                  <a:schemeClr val="tx1"/>
                </a:solidFill>
              </a:rPr>
              <a:t>さい</a:t>
            </a:r>
            <a:r>
              <a:rPr lang="ja-JP" altLang="en-US" sz="3200" b="1" dirty="0" err="1">
                <a:solidFill>
                  <a:schemeClr val="tx1"/>
                </a:solidFill>
              </a:rPr>
              <a:t>きん</a:t>
            </a:r>
            <a:r>
              <a:rPr lang="ja-JP" altLang="en-US" sz="3200" dirty="0" err="1">
                <a:solidFill>
                  <a:schemeClr val="tx1"/>
                </a:solidFill>
              </a:rPr>
              <a:t>が</a:t>
            </a:r>
            <a:r>
              <a:rPr lang="ja-JP" altLang="en-US" sz="3200" dirty="0">
                <a:solidFill>
                  <a:schemeClr val="tx1"/>
                </a:solidFill>
              </a:rPr>
              <a:t>ついています。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外遊びやトイレのあと、食事の前には、石けんで、ていねいに手をあらいましょう。</a:t>
            </a:r>
          </a:p>
        </p:txBody>
      </p:sp>
      <p:pic>
        <p:nvPicPr>
          <p:cNvPr id="5" name="Picture 10" descr="女の人顔 - コピ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005263"/>
            <a:ext cx="196691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224</Words>
  <Application>Microsoft Office PowerPoint</Application>
  <PresentationFormat>画面に合わせる (4:3)</PresentationFormat>
  <Paragraphs>68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Calibri</vt:lpstr>
      <vt:lpstr>ＭＳ Ｐゴシック</vt:lpstr>
      <vt:lpstr>Arial</vt:lpstr>
      <vt:lpstr>HGP創英角ﾎﾟｯﾌﾟ体</vt:lpstr>
      <vt:lpstr>HGS創英角ﾎﾟｯﾌﾟ体</vt:lpstr>
      <vt:lpstr>Office ​​テーマ</vt:lpstr>
      <vt:lpstr>３年「毎日の生活とけんこう」</vt:lpstr>
      <vt:lpstr>毎日の生活でひつようなことはなんでしたか。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問題３つの写真はどんな手のあらい方をしたのでしょう？</vt:lpstr>
      <vt:lpstr>答えは、</vt:lpstr>
      <vt:lpstr>PowerPoint プレゼンテーション</vt:lpstr>
      <vt:lpstr>PowerPoint プレゼンテーション</vt:lpstr>
      <vt:lpstr>PowerPoint プレゼンテーション</vt:lpstr>
      <vt:lpstr>体のよごれやすいところ</vt:lpstr>
      <vt:lpstr>PowerPoint プレゼンテーション</vt:lpstr>
      <vt:lpstr>PowerPoint プレゼンテーション</vt:lpstr>
      <vt:lpstr>PowerPoint プレゼンテーション</vt:lpstr>
      <vt:lpstr>せいけつにしておかないと・・・</vt:lpstr>
      <vt:lpstr>今日のポイント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３年「毎日の生活とけんこう」</dc:title>
  <dc:creator>user</dc:creator>
  <cp:lastModifiedBy>見城 幸恵</cp:lastModifiedBy>
  <cp:revision>7</cp:revision>
  <dcterms:created xsi:type="dcterms:W3CDTF">2018-07-28T05:32:06Z</dcterms:created>
  <dcterms:modified xsi:type="dcterms:W3CDTF">2019-08-08T11:59:28Z</dcterms:modified>
</cp:coreProperties>
</file>