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76" r:id="rId4"/>
    <p:sldId id="281" r:id="rId5"/>
    <p:sldId id="282" r:id="rId6"/>
    <p:sldId id="291" r:id="rId7"/>
    <p:sldId id="260" r:id="rId8"/>
    <p:sldId id="280" r:id="rId9"/>
    <p:sldId id="271" r:id="rId10"/>
    <p:sldId id="289" r:id="rId11"/>
    <p:sldId id="293" r:id="rId12"/>
    <p:sldId id="290" r:id="rId13"/>
    <p:sldId id="269" r:id="rId1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AC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15" autoAdjust="0"/>
    <p:restoredTop sz="94660"/>
  </p:normalViewPr>
  <p:slideViewPr>
    <p:cSldViewPr>
      <p:cViewPr varScale="1">
        <p:scale>
          <a:sx n="89" d="100"/>
          <a:sy n="89" d="100"/>
        </p:scale>
        <p:origin x="941"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C3AC57AE-669D-4757-B44D-57F1CFBB2A5F}" type="datetimeFigureOut">
              <a:rPr lang="ja-JP" altLang="en-US"/>
              <a:pPr>
                <a:defRPr/>
              </a:pPr>
              <a:t>2020/6/13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62B94C50-07A5-47E1-8320-26EC88072E82}" type="slidenum">
              <a:rPr lang="ja-JP" altLang="en-US"/>
              <a:pPr/>
              <a:t>‹#›</a:t>
            </a:fld>
            <a:endParaRPr lang="ja-JP" altLang="en-US"/>
          </a:p>
        </p:txBody>
      </p:sp>
    </p:spTree>
    <p:extLst>
      <p:ext uri="{BB962C8B-B14F-4D97-AF65-F5344CB8AC3E}">
        <p14:creationId xmlns:p14="http://schemas.microsoft.com/office/powerpoint/2010/main" val="1787618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F96C63FE-BC8B-42F9-99EE-EE8C9844DBCA}" type="datetimeFigureOut">
              <a:rPr lang="ja-JP" altLang="en-US"/>
              <a:pPr>
                <a:defRPr/>
              </a:pPr>
              <a:t>2020/6/13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046E14E4-A38F-4A38-AC1C-8CA38F54DC31}" type="slidenum">
              <a:rPr lang="ja-JP" altLang="en-US"/>
              <a:pPr/>
              <a:t>‹#›</a:t>
            </a:fld>
            <a:endParaRPr lang="ja-JP" altLang="en-US"/>
          </a:p>
        </p:txBody>
      </p:sp>
    </p:spTree>
    <p:extLst>
      <p:ext uri="{BB962C8B-B14F-4D97-AF65-F5344CB8AC3E}">
        <p14:creationId xmlns:p14="http://schemas.microsoft.com/office/powerpoint/2010/main" val="3439777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13210567-95D4-4BA5-8C63-4B9E912DC143}" type="datetimeFigureOut">
              <a:rPr lang="ja-JP" altLang="en-US"/>
              <a:pPr>
                <a:defRPr/>
              </a:pPr>
              <a:t>2020/6/13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67B4CCCC-4869-4B4E-B359-E4AA3A9BCC82}" type="slidenum">
              <a:rPr lang="ja-JP" altLang="en-US"/>
              <a:pPr/>
              <a:t>‹#›</a:t>
            </a:fld>
            <a:endParaRPr lang="ja-JP" altLang="en-US"/>
          </a:p>
        </p:txBody>
      </p:sp>
    </p:spTree>
    <p:extLst>
      <p:ext uri="{BB962C8B-B14F-4D97-AF65-F5344CB8AC3E}">
        <p14:creationId xmlns:p14="http://schemas.microsoft.com/office/powerpoint/2010/main" val="167015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03A55A06-3AE3-4F9D-8470-B997E51EFE9D}" type="datetimeFigureOut">
              <a:rPr lang="ja-JP" altLang="en-US"/>
              <a:pPr>
                <a:defRPr/>
              </a:pPr>
              <a:t>2020/6/13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CE7F66D0-3983-4781-81FA-EAE35D71AFD5}" type="slidenum">
              <a:rPr lang="ja-JP" altLang="en-US"/>
              <a:pPr/>
              <a:t>‹#›</a:t>
            </a:fld>
            <a:endParaRPr lang="ja-JP" altLang="en-US"/>
          </a:p>
        </p:txBody>
      </p:sp>
    </p:spTree>
    <p:extLst>
      <p:ext uri="{BB962C8B-B14F-4D97-AF65-F5344CB8AC3E}">
        <p14:creationId xmlns:p14="http://schemas.microsoft.com/office/powerpoint/2010/main" val="303705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618F3205-B298-4504-B744-C347002DDAA0}" type="datetimeFigureOut">
              <a:rPr lang="ja-JP" altLang="en-US"/>
              <a:pPr>
                <a:defRPr/>
              </a:pPr>
              <a:t>2020/6/13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26D829A3-119C-403A-BA9F-DBF20B8FBB3D}" type="slidenum">
              <a:rPr lang="ja-JP" altLang="en-US"/>
              <a:pPr/>
              <a:t>‹#›</a:t>
            </a:fld>
            <a:endParaRPr lang="ja-JP" altLang="en-US"/>
          </a:p>
        </p:txBody>
      </p:sp>
    </p:spTree>
    <p:extLst>
      <p:ext uri="{BB962C8B-B14F-4D97-AF65-F5344CB8AC3E}">
        <p14:creationId xmlns:p14="http://schemas.microsoft.com/office/powerpoint/2010/main" val="196340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A97AB39E-E7FC-4100-8630-EBAE21577981}" type="datetimeFigureOut">
              <a:rPr lang="ja-JP" altLang="en-US"/>
              <a:pPr>
                <a:defRPr/>
              </a:pPr>
              <a:t>2020/6/13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AC49A530-9601-4A9B-A7CD-D2948E3FBC17}" type="slidenum">
              <a:rPr lang="ja-JP" altLang="en-US"/>
              <a:pPr/>
              <a:t>‹#›</a:t>
            </a:fld>
            <a:endParaRPr lang="ja-JP" altLang="en-US"/>
          </a:p>
        </p:txBody>
      </p:sp>
    </p:spTree>
    <p:extLst>
      <p:ext uri="{BB962C8B-B14F-4D97-AF65-F5344CB8AC3E}">
        <p14:creationId xmlns:p14="http://schemas.microsoft.com/office/powerpoint/2010/main" val="269564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1905EB4D-5838-4C1D-BCF7-276369598652}" type="datetimeFigureOut">
              <a:rPr lang="ja-JP" altLang="en-US"/>
              <a:pPr>
                <a:defRPr/>
              </a:pPr>
              <a:t>2020/6/13</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fld id="{6725791D-4D63-40A6-84F2-9BD05C158BBF}" type="slidenum">
              <a:rPr lang="ja-JP" altLang="en-US"/>
              <a:pPr/>
              <a:t>‹#›</a:t>
            </a:fld>
            <a:endParaRPr lang="ja-JP" altLang="en-US"/>
          </a:p>
        </p:txBody>
      </p:sp>
    </p:spTree>
    <p:extLst>
      <p:ext uri="{BB962C8B-B14F-4D97-AF65-F5344CB8AC3E}">
        <p14:creationId xmlns:p14="http://schemas.microsoft.com/office/powerpoint/2010/main" val="4156239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761ECAB3-3BB5-4F63-8F7D-E1EC2421C475}" type="datetimeFigureOut">
              <a:rPr lang="ja-JP" altLang="en-US"/>
              <a:pPr>
                <a:defRPr/>
              </a:pPr>
              <a:t>2020/6/13</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fld id="{B1B63222-8041-4DB9-B76F-89A8BCE61BC5}" type="slidenum">
              <a:rPr lang="ja-JP" altLang="en-US"/>
              <a:pPr/>
              <a:t>‹#›</a:t>
            </a:fld>
            <a:endParaRPr lang="ja-JP" altLang="en-US"/>
          </a:p>
        </p:txBody>
      </p:sp>
    </p:spTree>
    <p:extLst>
      <p:ext uri="{BB962C8B-B14F-4D97-AF65-F5344CB8AC3E}">
        <p14:creationId xmlns:p14="http://schemas.microsoft.com/office/powerpoint/2010/main" val="3927205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38EB1A0F-61AB-4C6F-9177-3CAA974A23F9}" type="datetimeFigureOut">
              <a:rPr lang="ja-JP" altLang="en-US"/>
              <a:pPr>
                <a:defRPr/>
              </a:pPr>
              <a:t>2020/6/13</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fld id="{B2E8EBDB-2274-442A-9692-E0AB520B88EE}" type="slidenum">
              <a:rPr lang="ja-JP" altLang="en-US"/>
              <a:pPr/>
              <a:t>‹#›</a:t>
            </a:fld>
            <a:endParaRPr lang="ja-JP" altLang="en-US"/>
          </a:p>
        </p:txBody>
      </p:sp>
    </p:spTree>
    <p:extLst>
      <p:ext uri="{BB962C8B-B14F-4D97-AF65-F5344CB8AC3E}">
        <p14:creationId xmlns:p14="http://schemas.microsoft.com/office/powerpoint/2010/main" val="3004344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0CF9C642-306D-4BF1-B110-56405D031D99}" type="datetimeFigureOut">
              <a:rPr lang="ja-JP" altLang="en-US"/>
              <a:pPr>
                <a:defRPr/>
              </a:pPr>
              <a:t>2020/6/13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498AE34C-8B6F-4759-A035-708EB26C1F26}" type="slidenum">
              <a:rPr lang="ja-JP" altLang="en-US"/>
              <a:pPr/>
              <a:t>‹#›</a:t>
            </a:fld>
            <a:endParaRPr lang="ja-JP" altLang="en-US"/>
          </a:p>
        </p:txBody>
      </p:sp>
    </p:spTree>
    <p:extLst>
      <p:ext uri="{BB962C8B-B14F-4D97-AF65-F5344CB8AC3E}">
        <p14:creationId xmlns:p14="http://schemas.microsoft.com/office/powerpoint/2010/main" val="3788419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FE01AD7B-3038-49EB-8C33-3458E7D64373}" type="datetimeFigureOut">
              <a:rPr lang="ja-JP" altLang="en-US"/>
              <a:pPr>
                <a:defRPr/>
              </a:pPr>
              <a:t>2020/6/13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9F9C5B03-1FA1-4CCE-83E1-979E24F5C351}" type="slidenum">
              <a:rPr lang="ja-JP" altLang="en-US"/>
              <a:pPr/>
              <a:t>‹#›</a:t>
            </a:fld>
            <a:endParaRPr lang="ja-JP" altLang="en-US"/>
          </a:p>
        </p:txBody>
      </p:sp>
    </p:spTree>
    <p:extLst>
      <p:ext uri="{BB962C8B-B14F-4D97-AF65-F5344CB8AC3E}">
        <p14:creationId xmlns:p14="http://schemas.microsoft.com/office/powerpoint/2010/main" val="2092040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F6F83DC-0221-4A2C-AD8B-B483AC3ABAFB}" type="datetimeFigureOut">
              <a:rPr lang="ja-JP" altLang="en-US"/>
              <a:pPr>
                <a:defRPr/>
              </a:pPr>
              <a:t>2020/6/13</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0834818-90FC-49AB-A2F4-208036692EE6}"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video" Target="file:///E:\H28&#20445;&#20581;&#38936;&#22495;&#37096;&#38283;&#30330;&#25945;&#26448;%20&#9313;\5&#24180;&#29983;\&#65301;&#24180;&#12300;&#24515;&#12398;&#20581;&#24247;&#12301;\ICT&#25945;&#26448;\&#31532;&#65299;&#26178;\&#27700;&#12398;&#23455;&#39443;.MOV" TargetMode="External"/><Relationship Id="rId1" Type="http://schemas.microsoft.com/office/2007/relationships/media" Target="file:///E:\H28&#20445;&#20581;&#38936;&#22495;&#37096;&#38283;&#30330;&#25945;&#26448;%20&#9313;\5&#24180;&#29983;\&#65301;&#24180;&#12300;&#24515;&#12398;&#20581;&#24247;&#12301;\ICT&#25945;&#26448;\&#31532;&#65299;&#26178;\&#27700;&#12398;&#23455;&#39443;.MOV" TargetMode="Externa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476250"/>
            <a:ext cx="7772400" cy="820738"/>
          </a:xfrm>
        </p:spPr>
        <p:txBody>
          <a:bodyPr/>
          <a:lstStyle/>
          <a:p>
            <a:pPr eaLnBrk="1" hangingPunct="1"/>
            <a:r>
              <a:rPr lang="ja-JP" altLang="en-US" smtClean="0"/>
              <a:t>５年「心の健康」</a:t>
            </a:r>
          </a:p>
        </p:txBody>
      </p:sp>
      <p:sp>
        <p:nvSpPr>
          <p:cNvPr id="2051" name="Rectangle 3"/>
          <p:cNvSpPr>
            <a:spLocks noGrp="1" noChangeArrowheads="1"/>
          </p:cNvSpPr>
          <p:nvPr>
            <p:ph type="subTitle" idx="1"/>
          </p:nvPr>
        </p:nvSpPr>
        <p:spPr>
          <a:xfrm>
            <a:off x="323850" y="1557338"/>
            <a:ext cx="8929688" cy="863600"/>
          </a:xfrm>
        </p:spPr>
        <p:txBody>
          <a:bodyPr rtlCol="0">
            <a:normAutofit/>
          </a:bodyPr>
          <a:lstStyle/>
          <a:p>
            <a:pPr algn="l" eaLnBrk="1" fontAlgn="auto" hangingPunct="1">
              <a:spcAft>
                <a:spcPts val="0"/>
              </a:spcAft>
              <a:defRPr/>
            </a:pPr>
            <a:r>
              <a:rPr lang="ja-JP" altLang="en-US" sz="4400" dirty="0" smtClean="0"/>
              <a:t>第３時「不安やなやみがあるとき①」</a:t>
            </a:r>
          </a:p>
        </p:txBody>
      </p:sp>
      <p:pic>
        <p:nvPicPr>
          <p:cNvPr id="2052" name="Picture 5" descr="女の子 - コピー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4292600"/>
            <a:ext cx="1855788"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男の子 - コピ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4292600"/>
            <a:ext cx="16129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WordArt 7"/>
          <p:cNvSpPr>
            <a:spLocks noChangeArrowheads="1" noChangeShapeType="1" noTextEdit="1"/>
          </p:cNvSpPr>
          <p:nvPr/>
        </p:nvSpPr>
        <p:spPr bwMode="auto">
          <a:xfrm>
            <a:off x="5580063" y="5876925"/>
            <a:ext cx="1266825" cy="457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FF00FF"/>
                </a:solidFill>
                <a:latin typeface="ＭＳ Ｐゴシック" panose="020B0600070205080204" pitchFamily="50" charset="-128"/>
              </a:rPr>
              <a:t>さやか</a:t>
            </a:r>
          </a:p>
        </p:txBody>
      </p:sp>
      <p:sp>
        <p:nvSpPr>
          <p:cNvPr id="2055" name="WordArt 8"/>
          <p:cNvSpPr>
            <a:spLocks noChangeArrowheads="1" noChangeShapeType="1" noTextEdit="1"/>
          </p:cNvSpPr>
          <p:nvPr/>
        </p:nvSpPr>
        <p:spPr bwMode="auto">
          <a:xfrm>
            <a:off x="7667625" y="5876925"/>
            <a:ext cx="1209675" cy="457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00FF"/>
                </a:solidFill>
                <a:latin typeface="ＭＳ Ｐゴシック" panose="020B0600070205080204" pitchFamily="50" charset="-128"/>
              </a:rPr>
              <a:t>コージ</a:t>
            </a:r>
          </a:p>
        </p:txBody>
      </p:sp>
      <p:sp>
        <p:nvSpPr>
          <p:cNvPr id="2056" name="WordArt 11"/>
          <p:cNvSpPr>
            <a:spLocks noChangeArrowheads="1" noChangeShapeType="1" noTextEdit="1"/>
          </p:cNvSpPr>
          <p:nvPr/>
        </p:nvSpPr>
        <p:spPr bwMode="auto">
          <a:xfrm>
            <a:off x="2771775" y="5876925"/>
            <a:ext cx="1828800" cy="457200"/>
          </a:xfrm>
          <a:prstGeom prst="rect">
            <a:avLst/>
          </a:prstGeom>
        </p:spPr>
        <p:txBody>
          <a:bodyPr wrap="none" fromWordArt="1">
            <a:prstTxWarp prst="textPlain">
              <a:avLst>
                <a:gd name="adj" fmla="val 50000"/>
              </a:avLst>
            </a:prstTxWarp>
          </a:bodyPr>
          <a:lstStyle/>
          <a:p>
            <a:pPr algn="ctr"/>
            <a:r>
              <a:rPr lang="ja-JP" altLang="en-US" sz="3600" kern="10" dirty="0" smtClean="0">
                <a:ln w="9525">
                  <a:solidFill>
                    <a:schemeClr val="bg1"/>
                  </a:solidFill>
                  <a:round/>
                  <a:headEnd/>
                  <a:tailEnd/>
                </a:ln>
                <a:solidFill>
                  <a:srgbClr val="008000"/>
                </a:solidFill>
                <a:latin typeface="ＭＳ Ｐゴシック" panose="020B0600070205080204" pitchFamily="50" charset="-128"/>
              </a:rPr>
              <a:t>□□先生</a:t>
            </a:r>
            <a:endParaRPr lang="ja-JP" altLang="en-US" sz="3600" kern="10" dirty="0">
              <a:ln w="9525">
                <a:solidFill>
                  <a:schemeClr val="bg1"/>
                </a:solidFill>
                <a:round/>
                <a:headEnd/>
                <a:tailEnd/>
              </a:ln>
              <a:solidFill>
                <a:srgbClr val="008000"/>
              </a:solidFill>
              <a:latin typeface="ＭＳ Ｐゴシック" panose="020B0600070205080204" pitchFamily="50" charset="-128"/>
            </a:endParaRPr>
          </a:p>
        </p:txBody>
      </p:sp>
      <p:pic>
        <p:nvPicPr>
          <p:cNvPr id="2057" name="Picture 13" descr="illust219[1] - コピー - コピー"/>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3789363"/>
            <a:ext cx="2020888"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8" name="WordArt 15"/>
          <p:cNvSpPr>
            <a:spLocks noChangeArrowheads="1" noChangeShapeType="1" noTextEdit="1"/>
          </p:cNvSpPr>
          <p:nvPr/>
        </p:nvSpPr>
        <p:spPr bwMode="auto">
          <a:xfrm>
            <a:off x="539750" y="5876925"/>
            <a:ext cx="1733550" cy="457200"/>
          </a:xfrm>
          <a:prstGeom prst="rect">
            <a:avLst/>
          </a:prstGeom>
        </p:spPr>
        <p:txBody>
          <a:bodyPr wrap="none" fromWordArt="1">
            <a:prstTxWarp prst="textPlain">
              <a:avLst>
                <a:gd name="adj" fmla="val 50000"/>
              </a:avLst>
            </a:prstTxWarp>
          </a:bodyPr>
          <a:lstStyle/>
          <a:p>
            <a:pPr algn="ctr"/>
            <a:r>
              <a:rPr lang="ja-JP" altLang="en-US" sz="3600" kern="10" dirty="0">
                <a:ln w="9525">
                  <a:solidFill>
                    <a:schemeClr val="bg1"/>
                  </a:solidFill>
                  <a:round/>
                  <a:headEnd/>
                  <a:tailEnd/>
                </a:ln>
                <a:solidFill>
                  <a:srgbClr val="FF9900"/>
                </a:solidFill>
                <a:latin typeface="ＭＳ Ｐゴシック" panose="020B0600070205080204" pitchFamily="50" charset="-128"/>
              </a:rPr>
              <a:t>Ｄｒ</a:t>
            </a:r>
            <a:r>
              <a:rPr lang="ja-JP" altLang="en-US" sz="3600" kern="10" dirty="0" smtClean="0">
                <a:ln w="9525">
                  <a:solidFill>
                    <a:schemeClr val="bg1"/>
                  </a:solidFill>
                  <a:round/>
                  <a:headEnd/>
                  <a:tailEnd/>
                </a:ln>
                <a:solidFill>
                  <a:srgbClr val="FF9900"/>
                </a:solidFill>
                <a:latin typeface="ＭＳ Ｐゴシック" panose="020B0600070205080204" pitchFamily="50" charset="-128"/>
              </a:rPr>
              <a:t>．○○</a:t>
            </a:r>
            <a:endParaRPr lang="ja-JP" altLang="en-US" sz="3600" kern="10" dirty="0">
              <a:ln w="9525">
                <a:solidFill>
                  <a:schemeClr val="bg1"/>
                </a:solidFill>
                <a:round/>
                <a:headEnd/>
                <a:tailEnd/>
              </a:ln>
              <a:solidFill>
                <a:srgbClr val="FF9900"/>
              </a:solidFill>
              <a:latin typeface="ＭＳ Ｐゴシック" panose="020B0600070205080204" pitchFamily="50" charset="-128"/>
            </a:endParaRPr>
          </a:p>
        </p:txBody>
      </p:sp>
      <p:pic>
        <p:nvPicPr>
          <p:cNvPr id="2059" name="図 1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17813" y="3806825"/>
            <a:ext cx="1871662"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20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4724400"/>
            <a:ext cx="1871663"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コンテンツ プレースホルダー 2"/>
          <p:cNvSpPr txBox="1">
            <a:spLocks/>
          </p:cNvSpPr>
          <p:nvPr/>
        </p:nvSpPr>
        <p:spPr bwMode="auto">
          <a:xfrm>
            <a:off x="377825" y="450850"/>
            <a:ext cx="2727325"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buFont typeface="Arial" panose="020B0604020202020204" pitchFamily="34" charset="0"/>
              <a:buNone/>
            </a:pPr>
            <a:endParaRPr lang="ja-JP" altLang="en-US"/>
          </a:p>
        </p:txBody>
      </p:sp>
      <p:sp>
        <p:nvSpPr>
          <p:cNvPr id="9" name="正方形/長方形 8"/>
          <p:cNvSpPr>
            <a:spLocks noChangeArrowheads="1"/>
          </p:cNvSpPr>
          <p:nvPr/>
        </p:nvSpPr>
        <p:spPr bwMode="auto">
          <a:xfrm>
            <a:off x="407988" y="779463"/>
            <a:ext cx="3011487"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a:t>・運動する</a:t>
            </a:r>
            <a:endParaRPr lang="en-US" altLang="ja-JP" sz="2800"/>
          </a:p>
          <a:p>
            <a:pPr eaLnBrk="1" hangingPunct="1">
              <a:spcBef>
                <a:spcPct val="0"/>
              </a:spcBef>
              <a:buFontTx/>
              <a:buNone/>
            </a:pPr>
            <a:r>
              <a:rPr lang="ja-JP" altLang="en-US" sz="2800"/>
              <a:t>・歌う</a:t>
            </a:r>
            <a:endParaRPr lang="en-US" altLang="ja-JP" sz="2800"/>
          </a:p>
          <a:p>
            <a:pPr eaLnBrk="1" hangingPunct="1">
              <a:spcBef>
                <a:spcPct val="0"/>
              </a:spcBef>
              <a:buFontTx/>
              <a:buNone/>
            </a:pPr>
            <a:r>
              <a:rPr lang="ja-JP" altLang="en-US" sz="2800"/>
              <a:t>・テレビを見る</a:t>
            </a:r>
            <a:endParaRPr lang="en-US" altLang="ja-JP" sz="2800"/>
          </a:p>
          <a:p>
            <a:pPr eaLnBrk="1" hangingPunct="1">
              <a:spcBef>
                <a:spcPct val="0"/>
              </a:spcBef>
              <a:buFontTx/>
              <a:buNone/>
            </a:pPr>
            <a:r>
              <a:rPr lang="ja-JP" altLang="en-US" sz="2800"/>
              <a:t>・ゲームをする</a:t>
            </a:r>
            <a:endParaRPr lang="en-US" altLang="ja-JP" sz="2800"/>
          </a:p>
          <a:p>
            <a:pPr eaLnBrk="1" hangingPunct="1">
              <a:spcBef>
                <a:spcPct val="0"/>
              </a:spcBef>
              <a:buFontTx/>
              <a:buNone/>
            </a:pPr>
            <a:r>
              <a:rPr lang="ja-JP" altLang="en-US" sz="2800"/>
              <a:t>・遊ぶ</a:t>
            </a:r>
            <a:endParaRPr lang="en-US" altLang="ja-JP" sz="2800"/>
          </a:p>
          <a:p>
            <a:pPr eaLnBrk="1" hangingPunct="1">
              <a:spcBef>
                <a:spcPct val="0"/>
              </a:spcBef>
              <a:buFontTx/>
              <a:buNone/>
            </a:pPr>
            <a:r>
              <a:rPr lang="ja-JP" altLang="en-US" sz="2800"/>
              <a:t>・好きなことをする</a:t>
            </a:r>
            <a:endParaRPr lang="en-US" altLang="ja-JP" sz="2800"/>
          </a:p>
        </p:txBody>
      </p:sp>
      <p:sp>
        <p:nvSpPr>
          <p:cNvPr id="11" name="正方形/長方形 10"/>
          <p:cNvSpPr>
            <a:spLocks noChangeArrowheads="1"/>
          </p:cNvSpPr>
          <p:nvPr/>
        </p:nvSpPr>
        <p:spPr bwMode="auto">
          <a:xfrm>
            <a:off x="450850" y="4437063"/>
            <a:ext cx="3011488"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a:t>・良いほうに考える</a:t>
            </a:r>
            <a:endParaRPr lang="en-US" altLang="ja-JP" sz="2800"/>
          </a:p>
          <a:p>
            <a:pPr eaLnBrk="1" hangingPunct="1">
              <a:spcBef>
                <a:spcPct val="0"/>
              </a:spcBef>
              <a:buFontTx/>
              <a:buNone/>
            </a:pPr>
            <a:r>
              <a:rPr lang="ja-JP" altLang="en-US" sz="2800"/>
              <a:t>・プラス思考</a:t>
            </a:r>
            <a:endParaRPr lang="en-US" altLang="ja-JP" sz="2800"/>
          </a:p>
          <a:p>
            <a:pPr eaLnBrk="1" hangingPunct="1">
              <a:spcBef>
                <a:spcPct val="0"/>
              </a:spcBef>
              <a:buFontTx/>
              <a:buNone/>
            </a:pPr>
            <a:r>
              <a:rPr lang="ja-JP" altLang="en-US" sz="2800"/>
              <a:t>・気にしない</a:t>
            </a:r>
            <a:endParaRPr lang="en-US" altLang="ja-JP" sz="2800"/>
          </a:p>
        </p:txBody>
      </p:sp>
      <p:sp>
        <p:nvSpPr>
          <p:cNvPr id="12" name="正方形/長方形 11"/>
          <p:cNvSpPr>
            <a:spLocks noChangeArrowheads="1"/>
          </p:cNvSpPr>
          <p:nvPr/>
        </p:nvSpPr>
        <p:spPr bwMode="auto">
          <a:xfrm>
            <a:off x="3895725" y="933450"/>
            <a:ext cx="13509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a:t>・寝る</a:t>
            </a:r>
            <a:endParaRPr lang="en-US" altLang="ja-JP" sz="2800"/>
          </a:p>
          <a:p>
            <a:pPr eaLnBrk="1" hangingPunct="1">
              <a:spcBef>
                <a:spcPct val="0"/>
              </a:spcBef>
              <a:buFontTx/>
              <a:buNone/>
            </a:pPr>
            <a:r>
              <a:rPr lang="ja-JP" altLang="en-US" sz="2800"/>
              <a:t>・休む</a:t>
            </a:r>
            <a:endParaRPr lang="en-US" altLang="ja-JP" sz="2800"/>
          </a:p>
        </p:txBody>
      </p:sp>
      <p:sp>
        <p:nvSpPr>
          <p:cNvPr id="13" name="正方形/長方形 12"/>
          <p:cNvSpPr>
            <a:spLocks noChangeArrowheads="1"/>
          </p:cNvSpPr>
          <p:nvPr/>
        </p:nvSpPr>
        <p:spPr bwMode="auto">
          <a:xfrm>
            <a:off x="3838575" y="2841625"/>
            <a:ext cx="223202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a:t>・物にあたる</a:t>
            </a:r>
            <a:endParaRPr lang="en-US" altLang="ja-JP" sz="2800"/>
          </a:p>
          <a:p>
            <a:pPr eaLnBrk="1" hangingPunct="1">
              <a:spcBef>
                <a:spcPct val="0"/>
              </a:spcBef>
              <a:buFontTx/>
              <a:buNone/>
            </a:pPr>
            <a:r>
              <a:rPr lang="ja-JP" altLang="en-US" sz="2800"/>
              <a:t>・人にあたる</a:t>
            </a:r>
            <a:endParaRPr lang="en-US" altLang="ja-JP" sz="2800"/>
          </a:p>
          <a:p>
            <a:pPr eaLnBrk="1" hangingPunct="1">
              <a:spcBef>
                <a:spcPct val="0"/>
              </a:spcBef>
              <a:buFontTx/>
              <a:buNone/>
            </a:pPr>
            <a:endParaRPr lang="en-US" altLang="ja-JP" sz="1800"/>
          </a:p>
        </p:txBody>
      </p:sp>
      <p:sp>
        <p:nvSpPr>
          <p:cNvPr id="14" name="正方形/長方形 13"/>
          <p:cNvSpPr>
            <a:spLocks noChangeArrowheads="1"/>
          </p:cNvSpPr>
          <p:nvPr/>
        </p:nvSpPr>
        <p:spPr bwMode="auto">
          <a:xfrm>
            <a:off x="6156325" y="820738"/>
            <a:ext cx="2519363"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a:t>・友達に話す</a:t>
            </a:r>
            <a:endParaRPr lang="en-US" altLang="ja-JP" sz="2800"/>
          </a:p>
          <a:p>
            <a:pPr eaLnBrk="1" hangingPunct="1">
              <a:spcBef>
                <a:spcPct val="0"/>
              </a:spcBef>
              <a:buFontTx/>
              <a:buNone/>
            </a:pPr>
            <a:r>
              <a:rPr lang="ja-JP" altLang="en-US" sz="2800"/>
              <a:t>・家の人に話す</a:t>
            </a:r>
            <a:endParaRPr lang="en-US" altLang="ja-JP" sz="2800"/>
          </a:p>
          <a:p>
            <a:pPr eaLnBrk="1" hangingPunct="1">
              <a:spcBef>
                <a:spcPct val="0"/>
              </a:spcBef>
              <a:buFontTx/>
              <a:buNone/>
            </a:pPr>
            <a:r>
              <a:rPr lang="ja-JP" altLang="en-US" sz="2800"/>
              <a:t>・先生に話す</a:t>
            </a:r>
            <a:endParaRPr lang="en-US" altLang="ja-JP" sz="2800"/>
          </a:p>
        </p:txBody>
      </p:sp>
      <p:sp>
        <p:nvSpPr>
          <p:cNvPr id="15" name="角丸四角形 14"/>
          <p:cNvSpPr/>
          <p:nvPr/>
        </p:nvSpPr>
        <p:spPr>
          <a:xfrm>
            <a:off x="323850" y="198438"/>
            <a:ext cx="3095625" cy="3375025"/>
          </a:xfrm>
          <a:prstGeom prst="roundRect">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ltLang="ja-JP" sz="2800" dirty="0">
              <a:solidFill>
                <a:schemeClr val="tx1"/>
              </a:solidFill>
            </a:endParaRPr>
          </a:p>
        </p:txBody>
      </p:sp>
      <p:sp>
        <p:nvSpPr>
          <p:cNvPr id="16" name="角丸四角形 15"/>
          <p:cNvSpPr/>
          <p:nvPr/>
        </p:nvSpPr>
        <p:spPr>
          <a:xfrm>
            <a:off x="3740150" y="2349500"/>
            <a:ext cx="2241550" cy="1871663"/>
          </a:xfrm>
          <a:prstGeom prst="roundRect">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ltLang="ja-JP" sz="2800" dirty="0">
              <a:solidFill>
                <a:schemeClr val="tx1"/>
              </a:solidFill>
            </a:endParaRPr>
          </a:p>
        </p:txBody>
      </p:sp>
      <p:sp>
        <p:nvSpPr>
          <p:cNvPr id="17" name="角丸四角形 16"/>
          <p:cNvSpPr/>
          <p:nvPr/>
        </p:nvSpPr>
        <p:spPr>
          <a:xfrm>
            <a:off x="6024563" y="198438"/>
            <a:ext cx="2868612" cy="2293937"/>
          </a:xfrm>
          <a:prstGeom prst="roundRect">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ltLang="ja-JP" sz="2800" dirty="0">
              <a:solidFill>
                <a:schemeClr val="tx1"/>
              </a:solidFill>
            </a:endParaRPr>
          </a:p>
        </p:txBody>
      </p:sp>
      <p:sp>
        <p:nvSpPr>
          <p:cNvPr id="18" name="角丸四角形 17"/>
          <p:cNvSpPr/>
          <p:nvPr/>
        </p:nvSpPr>
        <p:spPr>
          <a:xfrm>
            <a:off x="3727450" y="184150"/>
            <a:ext cx="2095500" cy="2008188"/>
          </a:xfrm>
          <a:prstGeom prst="roundRect">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ltLang="ja-JP" sz="2800" dirty="0">
              <a:solidFill>
                <a:schemeClr val="tx1"/>
              </a:solidFill>
            </a:endParaRPr>
          </a:p>
        </p:txBody>
      </p:sp>
      <p:sp>
        <p:nvSpPr>
          <p:cNvPr id="19" name="角丸四角形 18"/>
          <p:cNvSpPr/>
          <p:nvPr/>
        </p:nvSpPr>
        <p:spPr>
          <a:xfrm>
            <a:off x="349250" y="3933825"/>
            <a:ext cx="3286125" cy="1887538"/>
          </a:xfrm>
          <a:prstGeom prst="roundRect">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ltLang="ja-JP" sz="2800" dirty="0">
              <a:solidFill>
                <a:schemeClr val="tx1"/>
              </a:solidFill>
            </a:endParaRPr>
          </a:p>
        </p:txBody>
      </p:sp>
      <p:sp>
        <p:nvSpPr>
          <p:cNvPr id="20" name="角丸四角形 19"/>
          <p:cNvSpPr/>
          <p:nvPr/>
        </p:nvSpPr>
        <p:spPr>
          <a:xfrm>
            <a:off x="719138" y="184150"/>
            <a:ext cx="2305050" cy="431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t>気分転かん</a:t>
            </a:r>
          </a:p>
        </p:txBody>
      </p:sp>
      <p:sp>
        <p:nvSpPr>
          <p:cNvPr id="21" name="角丸四角形 20"/>
          <p:cNvSpPr/>
          <p:nvPr/>
        </p:nvSpPr>
        <p:spPr>
          <a:xfrm>
            <a:off x="746125" y="3933825"/>
            <a:ext cx="2305050" cy="431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t>考え方</a:t>
            </a:r>
          </a:p>
        </p:txBody>
      </p:sp>
      <p:sp>
        <p:nvSpPr>
          <p:cNvPr id="22" name="角丸四角形 21"/>
          <p:cNvSpPr/>
          <p:nvPr/>
        </p:nvSpPr>
        <p:spPr>
          <a:xfrm>
            <a:off x="3648075" y="166688"/>
            <a:ext cx="2303463" cy="4333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t>体を休める</a:t>
            </a:r>
          </a:p>
        </p:txBody>
      </p:sp>
      <p:sp>
        <p:nvSpPr>
          <p:cNvPr id="23" name="角丸四角形 22"/>
          <p:cNvSpPr/>
          <p:nvPr/>
        </p:nvSpPr>
        <p:spPr>
          <a:xfrm>
            <a:off x="3794125" y="2332038"/>
            <a:ext cx="2093913" cy="4302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t>あたる</a:t>
            </a:r>
          </a:p>
        </p:txBody>
      </p:sp>
      <p:sp>
        <p:nvSpPr>
          <p:cNvPr id="24" name="角丸四角形 23"/>
          <p:cNvSpPr/>
          <p:nvPr/>
        </p:nvSpPr>
        <p:spPr>
          <a:xfrm>
            <a:off x="6335713" y="215900"/>
            <a:ext cx="2305050" cy="431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t>話す</a:t>
            </a:r>
          </a:p>
        </p:txBody>
      </p:sp>
      <p:sp>
        <p:nvSpPr>
          <p:cNvPr id="26" name="AutoShape 5"/>
          <p:cNvSpPr>
            <a:spLocks noChangeArrowheads="1"/>
          </p:cNvSpPr>
          <p:nvPr/>
        </p:nvSpPr>
        <p:spPr bwMode="auto">
          <a:xfrm>
            <a:off x="6140450" y="2568575"/>
            <a:ext cx="2835275" cy="2720975"/>
          </a:xfrm>
          <a:prstGeom prst="wedgeRoundRectCallout">
            <a:avLst>
              <a:gd name="adj1" fmla="val -81412"/>
              <a:gd name="adj2" fmla="val 41644"/>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a:solidFill>
                  <a:schemeClr val="tx2"/>
                </a:solidFill>
              </a:rPr>
              <a:t>友達や親や先生、信頼できる大人に</a:t>
            </a:r>
            <a:endParaRPr lang="en-US" altLang="ja-JP">
              <a:solidFill>
                <a:schemeClr val="tx2"/>
              </a:solidFill>
            </a:endParaRPr>
          </a:p>
          <a:p>
            <a:pPr eaLnBrk="1" hangingPunct="1">
              <a:spcBef>
                <a:spcPct val="0"/>
              </a:spcBef>
              <a:buFontTx/>
              <a:buNone/>
            </a:pPr>
            <a:r>
              <a:rPr lang="ja-JP" altLang="en-US">
                <a:solidFill>
                  <a:srgbClr val="FF0000"/>
                </a:solidFill>
              </a:rPr>
              <a:t>相談</a:t>
            </a:r>
            <a:r>
              <a:rPr lang="ja-JP" altLang="en-US">
                <a:solidFill>
                  <a:schemeClr val="tx2"/>
                </a:solidFill>
              </a:rPr>
              <a:t>することもできますね。</a:t>
            </a:r>
            <a:endParaRPr lang="en-US" altLang="ja-JP">
              <a:solidFill>
                <a:schemeClr val="tx2"/>
              </a:solidFill>
            </a:endParaRPr>
          </a:p>
        </p:txBody>
      </p:sp>
      <p:sp>
        <p:nvSpPr>
          <p:cNvPr id="27" name="AutoShape 5"/>
          <p:cNvSpPr>
            <a:spLocks noChangeArrowheads="1"/>
          </p:cNvSpPr>
          <p:nvPr/>
        </p:nvSpPr>
        <p:spPr bwMode="auto">
          <a:xfrm>
            <a:off x="5607050" y="5456238"/>
            <a:ext cx="3368675" cy="1046162"/>
          </a:xfrm>
          <a:prstGeom prst="wedgeRoundRectCallout">
            <a:avLst>
              <a:gd name="adj1" fmla="val -67130"/>
              <a:gd name="adj2" fmla="val 11389"/>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a:solidFill>
                  <a:srgbClr val="FF0000"/>
                </a:solidFill>
              </a:rPr>
              <a:t>体ほぐしの運動</a:t>
            </a:r>
            <a:r>
              <a:rPr lang="ja-JP" altLang="en-US"/>
              <a:t>も</a:t>
            </a:r>
            <a:endParaRPr lang="en-US" altLang="ja-JP"/>
          </a:p>
          <a:p>
            <a:pPr eaLnBrk="1" hangingPunct="1">
              <a:spcBef>
                <a:spcPct val="0"/>
              </a:spcBef>
              <a:buFontTx/>
              <a:buNone/>
            </a:pPr>
            <a:r>
              <a:rPr lang="ja-JP" altLang="en-US"/>
              <a:t>おすすめです。</a:t>
            </a:r>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00"/>
                                        <p:tgtEl>
                                          <p:spTgt spid="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wipe(down)">
                                      <p:cBhvr>
                                        <p:cTn id="12" dur="500"/>
                                        <p:tgtEl>
                                          <p:spTgt spid="1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iterate type="lt">
                                    <p:tmPct val="0"/>
                                  </p:iterate>
                                  <p:childTnLst>
                                    <p:set>
                                      <p:cBhvr>
                                        <p:cTn id="16" dur="1" fill="hold">
                                          <p:stCondLst>
                                            <p:cond delay="0"/>
                                          </p:stCondLst>
                                        </p:cTn>
                                        <p:tgtEl>
                                          <p:spTgt spid="14">
                                            <p:txEl>
                                              <p:pRg st="0" end="0"/>
                                            </p:txEl>
                                          </p:spTgt>
                                        </p:tgtEl>
                                        <p:attrNameLst>
                                          <p:attrName>style.visibility</p:attrName>
                                        </p:attrNameLst>
                                      </p:cBhvr>
                                      <p:to>
                                        <p:strVal val="visible"/>
                                      </p:to>
                                    </p:set>
                                    <p:animEffect transition="in" filter="wipe(down)">
                                      <p:cBhvr>
                                        <p:cTn id="17" dur="500"/>
                                        <p:tgtEl>
                                          <p:spTgt spid="14">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wipe(down)">
                                      <p:cBhvr>
                                        <p:cTn id="22" dur="500"/>
                                        <p:tgtEl>
                                          <p:spTgt spid="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wipe(down)">
                                      <p:cBhvr>
                                        <p:cTn id="27" dur="500"/>
                                        <p:tgtEl>
                                          <p:spTgt spid="11">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iterate type="lt">
                                    <p:tmPct val="0"/>
                                  </p:iterate>
                                  <p:childTnLst>
                                    <p:set>
                                      <p:cBhvr>
                                        <p:cTn id="31" dur="1" fill="hold">
                                          <p:stCondLst>
                                            <p:cond delay="0"/>
                                          </p:stCondLst>
                                        </p:cTn>
                                        <p:tgtEl>
                                          <p:spTgt spid="14">
                                            <p:txEl>
                                              <p:pRg st="1" end="1"/>
                                            </p:txEl>
                                          </p:spTgt>
                                        </p:tgtEl>
                                        <p:attrNameLst>
                                          <p:attrName>style.visibility</p:attrName>
                                        </p:attrNameLst>
                                      </p:cBhvr>
                                      <p:to>
                                        <p:strVal val="visible"/>
                                      </p:to>
                                    </p:set>
                                    <p:animEffect transition="in" filter="wipe(down)">
                                      <p:cBhvr>
                                        <p:cTn id="32" dur="500"/>
                                        <p:tgtEl>
                                          <p:spTgt spid="14">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Effect transition="in" filter="wipe(down)">
                                      <p:cBhvr>
                                        <p:cTn id="37" dur="500"/>
                                        <p:tgtEl>
                                          <p:spTgt spid="13">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nodeType="clickEffect">
                                  <p:stCondLst>
                                    <p:cond delay="0"/>
                                  </p:stCondLst>
                                  <p:childTnLst>
                                    <p:set>
                                      <p:cBhvr>
                                        <p:cTn id="41" dur="1" fill="hold">
                                          <p:stCondLst>
                                            <p:cond delay="0"/>
                                          </p:stCondLst>
                                        </p:cTn>
                                        <p:tgtEl>
                                          <p:spTgt spid="12">
                                            <p:txEl>
                                              <p:pRg st="1" end="1"/>
                                            </p:txEl>
                                          </p:spTgt>
                                        </p:tgtEl>
                                        <p:attrNameLst>
                                          <p:attrName>style.visibility</p:attrName>
                                        </p:attrNameLst>
                                      </p:cBhvr>
                                      <p:to>
                                        <p:strVal val="visible"/>
                                      </p:to>
                                    </p:set>
                                    <p:animEffect transition="in" filter="wipe(down)">
                                      <p:cBhvr>
                                        <p:cTn id="42" dur="500"/>
                                        <p:tgtEl>
                                          <p:spTgt spid="12">
                                            <p:txEl>
                                              <p:pRg st="1" end="1"/>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9">
                                            <p:txEl>
                                              <p:pRg st="1" end="1"/>
                                            </p:txEl>
                                          </p:spTgt>
                                        </p:tgtEl>
                                        <p:attrNameLst>
                                          <p:attrName>style.visibility</p:attrName>
                                        </p:attrNameLst>
                                      </p:cBhvr>
                                      <p:to>
                                        <p:strVal val="visible"/>
                                      </p:to>
                                    </p:set>
                                    <p:animEffect transition="in" filter="wipe(down)">
                                      <p:cBhvr>
                                        <p:cTn id="47" dur="500"/>
                                        <p:tgtEl>
                                          <p:spTgt spid="9">
                                            <p:txEl>
                                              <p:pRg st="1" end="1"/>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nodeType="clickEffect">
                                  <p:stCondLst>
                                    <p:cond delay="0"/>
                                  </p:stCondLst>
                                  <p:childTnLst>
                                    <p:set>
                                      <p:cBhvr>
                                        <p:cTn id="51" dur="1" fill="hold">
                                          <p:stCondLst>
                                            <p:cond delay="0"/>
                                          </p:stCondLst>
                                        </p:cTn>
                                        <p:tgtEl>
                                          <p:spTgt spid="11">
                                            <p:txEl>
                                              <p:pRg st="1" end="1"/>
                                            </p:txEl>
                                          </p:spTgt>
                                        </p:tgtEl>
                                        <p:attrNameLst>
                                          <p:attrName>style.visibility</p:attrName>
                                        </p:attrNameLst>
                                      </p:cBhvr>
                                      <p:to>
                                        <p:strVal val="visible"/>
                                      </p:to>
                                    </p:set>
                                    <p:animEffect transition="in" filter="wipe(down)">
                                      <p:cBhvr>
                                        <p:cTn id="52" dur="500"/>
                                        <p:tgtEl>
                                          <p:spTgt spid="11">
                                            <p:txEl>
                                              <p:pRg st="1" end="1"/>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nodeType="clickEffect">
                                  <p:stCondLst>
                                    <p:cond delay="0"/>
                                  </p:stCondLst>
                                  <p:childTnLst>
                                    <p:set>
                                      <p:cBhvr>
                                        <p:cTn id="56" dur="1" fill="hold">
                                          <p:stCondLst>
                                            <p:cond delay="0"/>
                                          </p:stCondLst>
                                        </p:cTn>
                                        <p:tgtEl>
                                          <p:spTgt spid="9">
                                            <p:txEl>
                                              <p:pRg st="3" end="3"/>
                                            </p:txEl>
                                          </p:spTgt>
                                        </p:tgtEl>
                                        <p:attrNameLst>
                                          <p:attrName>style.visibility</p:attrName>
                                        </p:attrNameLst>
                                      </p:cBhvr>
                                      <p:to>
                                        <p:strVal val="visible"/>
                                      </p:to>
                                    </p:set>
                                    <p:animEffect transition="in" filter="wipe(down)">
                                      <p:cBhvr>
                                        <p:cTn id="57" dur="500"/>
                                        <p:tgtEl>
                                          <p:spTgt spid="9">
                                            <p:txEl>
                                              <p:pRg st="3" end="3"/>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nodeType="clickEffect">
                                  <p:stCondLst>
                                    <p:cond delay="0"/>
                                  </p:stCondLst>
                                  <p:childTnLst>
                                    <p:set>
                                      <p:cBhvr>
                                        <p:cTn id="61" dur="1" fill="hold">
                                          <p:stCondLst>
                                            <p:cond delay="0"/>
                                          </p:stCondLst>
                                        </p:cTn>
                                        <p:tgtEl>
                                          <p:spTgt spid="11">
                                            <p:txEl>
                                              <p:pRg st="2" end="2"/>
                                            </p:txEl>
                                          </p:spTgt>
                                        </p:tgtEl>
                                        <p:attrNameLst>
                                          <p:attrName>style.visibility</p:attrName>
                                        </p:attrNameLst>
                                      </p:cBhvr>
                                      <p:to>
                                        <p:strVal val="visible"/>
                                      </p:to>
                                    </p:set>
                                    <p:animEffect transition="in" filter="wipe(down)">
                                      <p:cBhvr>
                                        <p:cTn id="62" dur="500"/>
                                        <p:tgtEl>
                                          <p:spTgt spid="11">
                                            <p:txEl>
                                              <p:pRg st="2" end="2"/>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nodeType="clickEffect">
                                  <p:stCondLst>
                                    <p:cond delay="0"/>
                                  </p:stCondLst>
                                  <p:childTnLst>
                                    <p:set>
                                      <p:cBhvr>
                                        <p:cTn id="66" dur="1" fill="hold">
                                          <p:stCondLst>
                                            <p:cond delay="0"/>
                                          </p:stCondLst>
                                        </p:cTn>
                                        <p:tgtEl>
                                          <p:spTgt spid="13">
                                            <p:txEl>
                                              <p:pRg st="1" end="1"/>
                                            </p:txEl>
                                          </p:spTgt>
                                        </p:tgtEl>
                                        <p:attrNameLst>
                                          <p:attrName>style.visibility</p:attrName>
                                        </p:attrNameLst>
                                      </p:cBhvr>
                                      <p:to>
                                        <p:strVal val="visible"/>
                                      </p:to>
                                    </p:set>
                                    <p:animEffect transition="in" filter="wipe(down)">
                                      <p:cBhvr>
                                        <p:cTn id="67" dur="500"/>
                                        <p:tgtEl>
                                          <p:spTgt spid="13">
                                            <p:txEl>
                                              <p:pRg st="1" end="1"/>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4" fill="hold" nodeType="clickEffect">
                                  <p:stCondLst>
                                    <p:cond delay="0"/>
                                  </p:stCondLst>
                                  <p:iterate type="lt">
                                    <p:tmPct val="0"/>
                                  </p:iterate>
                                  <p:childTnLst>
                                    <p:set>
                                      <p:cBhvr>
                                        <p:cTn id="71" dur="1" fill="hold">
                                          <p:stCondLst>
                                            <p:cond delay="0"/>
                                          </p:stCondLst>
                                        </p:cTn>
                                        <p:tgtEl>
                                          <p:spTgt spid="14">
                                            <p:txEl>
                                              <p:pRg st="2" end="2"/>
                                            </p:txEl>
                                          </p:spTgt>
                                        </p:tgtEl>
                                        <p:attrNameLst>
                                          <p:attrName>style.visibility</p:attrName>
                                        </p:attrNameLst>
                                      </p:cBhvr>
                                      <p:to>
                                        <p:strVal val="visible"/>
                                      </p:to>
                                    </p:set>
                                    <p:animEffect transition="in" filter="wipe(down)">
                                      <p:cBhvr>
                                        <p:cTn id="72" dur="500"/>
                                        <p:tgtEl>
                                          <p:spTgt spid="14">
                                            <p:txEl>
                                              <p:pRg st="2" end="2"/>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4" fill="hold" nodeType="clickEffect">
                                  <p:stCondLst>
                                    <p:cond delay="0"/>
                                  </p:stCondLst>
                                  <p:childTnLst>
                                    <p:set>
                                      <p:cBhvr>
                                        <p:cTn id="76" dur="1" fill="hold">
                                          <p:stCondLst>
                                            <p:cond delay="0"/>
                                          </p:stCondLst>
                                        </p:cTn>
                                        <p:tgtEl>
                                          <p:spTgt spid="9">
                                            <p:txEl>
                                              <p:pRg st="2" end="2"/>
                                            </p:txEl>
                                          </p:spTgt>
                                        </p:tgtEl>
                                        <p:attrNameLst>
                                          <p:attrName>style.visibility</p:attrName>
                                        </p:attrNameLst>
                                      </p:cBhvr>
                                      <p:to>
                                        <p:strVal val="visible"/>
                                      </p:to>
                                    </p:set>
                                    <p:animEffect transition="in" filter="wipe(down)">
                                      <p:cBhvr>
                                        <p:cTn id="77" dur="500"/>
                                        <p:tgtEl>
                                          <p:spTgt spid="9">
                                            <p:txEl>
                                              <p:pRg st="2" end="2"/>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4" fill="hold" nodeType="clickEffect">
                                  <p:stCondLst>
                                    <p:cond delay="0"/>
                                  </p:stCondLst>
                                  <p:childTnLst>
                                    <p:set>
                                      <p:cBhvr>
                                        <p:cTn id="81" dur="1" fill="hold">
                                          <p:stCondLst>
                                            <p:cond delay="0"/>
                                          </p:stCondLst>
                                        </p:cTn>
                                        <p:tgtEl>
                                          <p:spTgt spid="9">
                                            <p:txEl>
                                              <p:pRg st="5" end="5"/>
                                            </p:txEl>
                                          </p:spTgt>
                                        </p:tgtEl>
                                        <p:attrNameLst>
                                          <p:attrName>style.visibility</p:attrName>
                                        </p:attrNameLst>
                                      </p:cBhvr>
                                      <p:to>
                                        <p:strVal val="visible"/>
                                      </p:to>
                                    </p:set>
                                    <p:animEffect transition="in" filter="wipe(down)">
                                      <p:cBhvr>
                                        <p:cTn id="82" dur="500"/>
                                        <p:tgtEl>
                                          <p:spTgt spid="9">
                                            <p:txEl>
                                              <p:pRg st="5" end="5"/>
                                            </p:txEl>
                                          </p:spTgt>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barn(inVertical)">
                                      <p:cBhvr>
                                        <p:cTn id="87" dur="500"/>
                                        <p:tgtEl>
                                          <p:spTgt spid="15"/>
                                        </p:tgtEl>
                                      </p:cBhvr>
                                    </p:animEffect>
                                  </p:childTnLst>
                                </p:cTn>
                              </p:par>
                              <p:par>
                                <p:cTn id="88" presetID="16" presetClass="entr" presetSubtype="21" fill="hold" grpId="0" nodeType="withEffect">
                                  <p:stCondLst>
                                    <p:cond delay="0"/>
                                  </p:stCondLst>
                                  <p:childTnLst>
                                    <p:set>
                                      <p:cBhvr>
                                        <p:cTn id="89" dur="1" fill="hold">
                                          <p:stCondLst>
                                            <p:cond delay="0"/>
                                          </p:stCondLst>
                                        </p:cTn>
                                        <p:tgtEl>
                                          <p:spTgt spid="18"/>
                                        </p:tgtEl>
                                        <p:attrNameLst>
                                          <p:attrName>style.visibility</p:attrName>
                                        </p:attrNameLst>
                                      </p:cBhvr>
                                      <p:to>
                                        <p:strVal val="visible"/>
                                      </p:to>
                                    </p:set>
                                    <p:animEffect transition="in" filter="barn(inVertical)">
                                      <p:cBhvr>
                                        <p:cTn id="90" dur="500"/>
                                        <p:tgtEl>
                                          <p:spTgt spid="18"/>
                                        </p:tgtEl>
                                      </p:cBhvr>
                                    </p:animEffect>
                                  </p:childTnLst>
                                </p:cTn>
                              </p:par>
                              <p:par>
                                <p:cTn id="91" presetID="16" presetClass="entr" presetSubtype="21" fill="hold" grpId="0" nodeType="withEffect">
                                  <p:stCondLst>
                                    <p:cond delay="0"/>
                                  </p:stCondLst>
                                  <p:childTnLst>
                                    <p:set>
                                      <p:cBhvr>
                                        <p:cTn id="92" dur="1" fill="hold">
                                          <p:stCondLst>
                                            <p:cond delay="0"/>
                                          </p:stCondLst>
                                        </p:cTn>
                                        <p:tgtEl>
                                          <p:spTgt spid="17"/>
                                        </p:tgtEl>
                                        <p:attrNameLst>
                                          <p:attrName>style.visibility</p:attrName>
                                        </p:attrNameLst>
                                      </p:cBhvr>
                                      <p:to>
                                        <p:strVal val="visible"/>
                                      </p:to>
                                    </p:set>
                                    <p:animEffect transition="in" filter="barn(inVertical)">
                                      <p:cBhvr>
                                        <p:cTn id="93" dur="500"/>
                                        <p:tgtEl>
                                          <p:spTgt spid="17"/>
                                        </p:tgtEl>
                                      </p:cBhvr>
                                    </p:animEffect>
                                  </p:childTnLst>
                                </p:cTn>
                              </p:par>
                              <p:par>
                                <p:cTn id="94" presetID="16" presetClass="entr" presetSubtype="21" fill="hold" grpId="0" nodeType="withEffect">
                                  <p:stCondLst>
                                    <p:cond delay="0"/>
                                  </p:stCondLst>
                                  <p:childTnLst>
                                    <p:set>
                                      <p:cBhvr>
                                        <p:cTn id="95" dur="1" fill="hold">
                                          <p:stCondLst>
                                            <p:cond delay="0"/>
                                          </p:stCondLst>
                                        </p:cTn>
                                        <p:tgtEl>
                                          <p:spTgt spid="16"/>
                                        </p:tgtEl>
                                        <p:attrNameLst>
                                          <p:attrName>style.visibility</p:attrName>
                                        </p:attrNameLst>
                                      </p:cBhvr>
                                      <p:to>
                                        <p:strVal val="visible"/>
                                      </p:to>
                                    </p:set>
                                    <p:animEffect transition="in" filter="barn(inVertical)">
                                      <p:cBhvr>
                                        <p:cTn id="96" dur="500"/>
                                        <p:tgtEl>
                                          <p:spTgt spid="16"/>
                                        </p:tgtEl>
                                      </p:cBhvr>
                                    </p:animEffect>
                                  </p:childTnLst>
                                </p:cTn>
                              </p:par>
                              <p:par>
                                <p:cTn id="97" presetID="16" presetClass="entr" presetSubtype="21" fill="hold" grpId="0" nodeType="withEffect">
                                  <p:stCondLst>
                                    <p:cond delay="0"/>
                                  </p:stCondLst>
                                  <p:childTnLst>
                                    <p:set>
                                      <p:cBhvr>
                                        <p:cTn id="98" dur="1" fill="hold">
                                          <p:stCondLst>
                                            <p:cond delay="0"/>
                                          </p:stCondLst>
                                        </p:cTn>
                                        <p:tgtEl>
                                          <p:spTgt spid="19"/>
                                        </p:tgtEl>
                                        <p:attrNameLst>
                                          <p:attrName>style.visibility</p:attrName>
                                        </p:attrNameLst>
                                      </p:cBhvr>
                                      <p:to>
                                        <p:strVal val="visible"/>
                                      </p:to>
                                    </p:set>
                                    <p:animEffect transition="in" filter="barn(inVertical)">
                                      <p:cBhvr>
                                        <p:cTn id="99" dur="500"/>
                                        <p:tgtEl>
                                          <p:spTgt spid="19"/>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6" presetClass="entr" presetSubtype="21" fill="hold" grpId="0" nodeType="clickEffect">
                                  <p:stCondLst>
                                    <p:cond delay="0"/>
                                  </p:stCondLst>
                                  <p:childTnLst>
                                    <p:set>
                                      <p:cBhvr>
                                        <p:cTn id="103" dur="1" fill="hold">
                                          <p:stCondLst>
                                            <p:cond delay="0"/>
                                          </p:stCondLst>
                                        </p:cTn>
                                        <p:tgtEl>
                                          <p:spTgt spid="20"/>
                                        </p:tgtEl>
                                        <p:attrNameLst>
                                          <p:attrName>style.visibility</p:attrName>
                                        </p:attrNameLst>
                                      </p:cBhvr>
                                      <p:to>
                                        <p:strVal val="visible"/>
                                      </p:to>
                                    </p:set>
                                    <p:animEffect transition="in" filter="barn(inVertical)">
                                      <p:cBhvr>
                                        <p:cTn id="104" dur="500"/>
                                        <p:tgtEl>
                                          <p:spTgt spid="20"/>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6" presetClass="entr" presetSubtype="21"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barn(inVertical)">
                                      <p:cBhvr>
                                        <p:cTn id="109" dur="500"/>
                                        <p:tgtEl>
                                          <p:spTgt spid="21"/>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6" presetClass="entr" presetSubtype="21" fill="hold" grpId="0" nodeType="clickEffect">
                                  <p:stCondLst>
                                    <p:cond delay="0"/>
                                  </p:stCondLst>
                                  <p:childTnLst>
                                    <p:set>
                                      <p:cBhvr>
                                        <p:cTn id="113" dur="1" fill="hold">
                                          <p:stCondLst>
                                            <p:cond delay="0"/>
                                          </p:stCondLst>
                                        </p:cTn>
                                        <p:tgtEl>
                                          <p:spTgt spid="22"/>
                                        </p:tgtEl>
                                        <p:attrNameLst>
                                          <p:attrName>style.visibility</p:attrName>
                                        </p:attrNameLst>
                                      </p:cBhvr>
                                      <p:to>
                                        <p:strVal val="visible"/>
                                      </p:to>
                                    </p:set>
                                    <p:animEffect transition="in" filter="barn(inVertical)">
                                      <p:cBhvr>
                                        <p:cTn id="114" dur="500"/>
                                        <p:tgtEl>
                                          <p:spTgt spid="22"/>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6" presetClass="entr" presetSubtype="21" fill="hold" grpId="0" nodeType="clickEffect">
                                  <p:stCondLst>
                                    <p:cond delay="0"/>
                                  </p:stCondLst>
                                  <p:childTnLst>
                                    <p:set>
                                      <p:cBhvr>
                                        <p:cTn id="118" dur="1" fill="hold">
                                          <p:stCondLst>
                                            <p:cond delay="0"/>
                                          </p:stCondLst>
                                        </p:cTn>
                                        <p:tgtEl>
                                          <p:spTgt spid="23"/>
                                        </p:tgtEl>
                                        <p:attrNameLst>
                                          <p:attrName>style.visibility</p:attrName>
                                        </p:attrNameLst>
                                      </p:cBhvr>
                                      <p:to>
                                        <p:strVal val="visible"/>
                                      </p:to>
                                    </p:set>
                                    <p:animEffect transition="in" filter="barn(inVertical)">
                                      <p:cBhvr>
                                        <p:cTn id="119" dur="500"/>
                                        <p:tgtEl>
                                          <p:spTgt spid="23"/>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6" presetClass="entr" presetSubtype="21" fill="hold" grpId="0" nodeType="clickEffect">
                                  <p:stCondLst>
                                    <p:cond delay="0"/>
                                  </p:stCondLst>
                                  <p:childTnLst>
                                    <p:set>
                                      <p:cBhvr>
                                        <p:cTn id="123" dur="1" fill="hold">
                                          <p:stCondLst>
                                            <p:cond delay="0"/>
                                          </p:stCondLst>
                                        </p:cTn>
                                        <p:tgtEl>
                                          <p:spTgt spid="24"/>
                                        </p:tgtEl>
                                        <p:attrNameLst>
                                          <p:attrName>style.visibility</p:attrName>
                                        </p:attrNameLst>
                                      </p:cBhvr>
                                      <p:to>
                                        <p:strVal val="visible"/>
                                      </p:to>
                                    </p:set>
                                    <p:animEffect transition="in" filter="barn(inVertical)">
                                      <p:cBhvr>
                                        <p:cTn id="124" dur="500"/>
                                        <p:tgtEl>
                                          <p:spTgt spid="24"/>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mph" presetSubtype="2" fill="hold" nodeType="clickEffect">
                                  <p:stCondLst>
                                    <p:cond delay="0"/>
                                  </p:stCondLst>
                                  <p:childTnLst>
                                    <p:animClr clrSpc="rgb" dir="cw">
                                      <p:cBhvr override="childStyle">
                                        <p:cTn id="128" dur="2000" fill="hold"/>
                                        <p:tgtEl>
                                          <p:spTgt spid="9">
                                            <p:txEl>
                                              <p:pRg st="0" end="0"/>
                                            </p:txEl>
                                          </p:spTgt>
                                        </p:tgtEl>
                                        <p:attrNameLst>
                                          <p:attrName>style.color</p:attrName>
                                        </p:attrNameLst>
                                      </p:cBhvr>
                                      <p:to>
                                        <a:schemeClr val="accent2"/>
                                      </p:to>
                                    </p:animClr>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2" presetClass="entr" presetSubtype="4" fill="hold" grpId="0" nodeType="clickEffect">
                                  <p:stCondLst>
                                    <p:cond delay="0"/>
                                  </p:stCondLst>
                                  <p:childTnLst>
                                    <p:set>
                                      <p:cBhvr>
                                        <p:cTn id="132" dur="1" fill="hold">
                                          <p:stCondLst>
                                            <p:cond delay="0"/>
                                          </p:stCondLst>
                                        </p:cTn>
                                        <p:tgtEl>
                                          <p:spTgt spid="27"/>
                                        </p:tgtEl>
                                        <p:attrNameLst>
                                          <p:attrName>style.visibility</p:attrName>
                                        </p:attrNameLst>
                                      </p:cBhvr>
                                      <p:to>
                                        <p:strVal val="visible"/>
                                      </p:to>
                                    </p:set>
                                    <p:animEffect transition="in" filter="wipe(down)">
                                      <p:cBhvr>
                                        <p:cTn id="133" dur="500"/>
                                        <p:tgtEl>
                                          <p:spTgt spid="27"/>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6" presetClass="emph" presetSubtype="0" fill="hold" nodeType="clickEffect">
                                  <p:stCondLst>
                                    <p:cond delay="0"/>
                                  </p:stCondLst>
                                  <p:iterate type="lt">
                                    <p:tmPct val="4000"/>
                                  </p:iterate>
                                  <p:childTnLst>
                                    <p:set>
                                      <p:cBhvr override="childStyle">
                                        <p:cTn id="137" dur="500" fill="hold"/>
                                        <p:tgtEl>
                                          <p:spTgt spid="14">
                                            <p:txEl>
                                              <p:pRg st="0" end="0"/>
                                            </p:txEl>
                                          </p:spTgt>
                                        </p:tgtEl>
                                        <p:attrNameLst>
                                          <p:attrName>style.color</p:attrName>
                                        </p:attrNameLst>
                                      </p:cBhvr>
                                      <p:to>
                                        <p:clrVal>
                                          <a:schemeClr val="accent2"/>
                                        </p:clrVal>
                                      </p:to>
                                    </p:set>
                                    <p:set>
                                      <p:cBhvr>
                                        <p:cTn id="138" dur="500" fill="hold"/>
                                        <p:tgtEl>
                                          <p:spTgt spid="14">
                                            <p:txEl>
                                              <p:pRg st="0" end="0"/>
                                            </p:txEl>
                                          </p:spTgt>
                                        </p:tgtEl>
                                        <p:attrNameLst>
                                          <p:attrName>fillcolor</p:attrName>
                                        </p:attrNameLst>
                                      </p:cBhvr>
                                      <p:to>
                                        <p:clrVal>
                                          <a:schemeClr val="accent2"/>
                                        </p:clrVal>
                                      </p:to>
                                    </p:set>
                                    <p:set>
                                      <p:cBhvr>
                                        <p:cTn id="139" dur="500" fill="hold"/>
                                        <p:tgtEl>
                                          <p:spTgt spid="14">
                                            <p:txEl>
                                              <p:pRg st="0" end="0"/>
                                            </p:txEl>
                                          </p:spTgt>
                                        </p:tgtEl>
                                        <p:attrNameLst>
                                          <p:attrName>fill.type</p:attrName>
                                        </p:attrNameLst>
                                      </p:cBhvr>
                                      <p:to>
                                        <p:strVal val="solid"/>
                                      </p:to>
                                    </p:set>
                                  </p:childTnLst>
                                </p:cTn>
                              </p:par>
                              <p:par>
                                <p:cTn id="140" presetID="16" presetClass="emph" presetSubtype="0" fill="hold" nodeType="withEffect">
                                  <p:stCondLst>
                                    <p:cond delay="0"/>
                                  </p:stCondLst>
                                  <p:iterate type="lt">
                                    <p:tmPct val="4000"/>
                                  </p:iterate>
                                  <p:childTnLst>
                                    <p:set>
                                      <p:cBhvr override="childStyle">
                                        <p:cTn id="141" dur="500" fill="hold"/>
                                        <p:tgtEl>
                                          <p:spTgt spid="14">
                                            <p:txEl>
                                              <p:pRg st="1" end="1"/>
                                            </p:txEl>
                                          </p:spTgt>
                                        </p:tgtEl>
                                        <p:attrNameLst>
                                          <p:attrName>style.color</p:attrName>
                                        </p:attrNameLst>
                                      </p:cBhvr>
                                      <p:to>
                                        <p:clrVal>
                                          <a:schemeClr val="accent2"/>
                                        </p:clrVal>
                                      </p:to>
                                    </p:set>
                                    <p:set>
                                      <p:cBhvr>
                                        <p:cTn id="142" dur="500" fill="hold"/>
                                        <p:tgtEl>
                                          <p:spTgt spid="14">
                                            <p:txEl>
                                              <p:pRg st="1" end="1"/>
                                            </p:txEl>
                                          </p:spTgt>
                                        </p:tgtEl>
                                        <p:attrNameLst>
                                          <p:attrName>fillcolor</p:attrName>
                                        </p:attrNameLst>
                                      </p:cBhvr>
                                      <p:to>
                                        <p:clrVal>
                                          <a:schemeClr val="accent2"/>
                                        </p:clrVal>
                                      </p:to>
                                    </p:set>
                                    <p:set>
                                      <p:cBhvr>
                                        <p:cTn id="143" dur="500" fill="hold"/>
                                        <p:tgtEl>
                                          <p:spTgt spid="14">
                                            <p:txEl>
                                              <p:pRg st="1" end="1"/>
                                            </p:txEl>
                                          </p:spTgt>
                                        </p:tgtEl>
                                        <p:attrNameLst>
                                          <p:attrName>fill.type</p:attrName>
                                        </p:attrNameLst>
                                      </p:cBhvr>
                                      <p:to>
                                        <p:strVal val="solid"/>
                                      </p:to>
                                    </p:set>
                                  </p:childTnLst>
                                </p:cTn>
                              </p:par>
                              <p:par>
                                <p:cTn id="144" presetID="16" presetClass="emph" presetSubtype="0" fill="hold" nodeType="withEffect">
                                  <p:stCondLst>
                                    <p:cond delay="0"/>
                                  </p:stCondLst>
                                  <p:iterate type="lt">
                                    <p:tmPct val="4000"/>
                                  </p:iterate>
                                  <p:childTnLst>
                                    <p:set>
                                      <p:cBhvr override="childStyle">
                                        <p:cTn id="145" dur="500" fill="hold"/>
                                        <p:tgtEl>
                                          <p:spTgt spid="14">
                                            <p:txEl>
                                              <p:pRg st="2" end="2"/>
                                            </p:txEl>
                                          </p:spTgt>
                                        </p:tgtEl>
                                        <p:attrNameLst>
                                          <p:attrName>style.color</p:attrName>
                                        </p:attrNameLst>
                                      </p:cBhvr>
                                      <p:to>
                                        <p:clrVal>
                                          <a:schemeClr val="accent2"/>
                                        </p:clrVal>
                                      </p:to>
                                    </p:set>
                                    <p:set>
                                      <p:cBhvr>
                                        <p:cTn id="146" dur="500" fill="hold"/>
                                        <p:tgtEl>
                                          <p:spTgt spid="14">
                                            <p:txEl>
                                              <p:pRg st="2" end="2"/>
                                            </p:txEl>
                                          </p:spTgt>
                                        </p:tgtEl>
                                        <p:attrNameLst>
                                          <p:attrName>fillcolor</p:attrName>
                                        </p:attrNameLst>
                                      </p:cBhvr>
                                      <p:to>
                                        <p:clrVal>
                                          <a:schemeClr val="accent2"/>
                                        </p:clrVal>
                                      </p:to>
                                    </p:set>
                                    <p:set>
                                      <p:cBhvr>
                                        <p:cTn id="147" dur="500" fill="hold"/>
                                        <p:tgtEl>
                                          <p:spTgt spid="14">
                                            <p:txEl>
                                              <p:pRg st="2" end="2"/>
                                            </p:txEl>
                                          </p:spTgt>
                                        </p:tgtEl>
                                        <p:attrNameLst>
                                          <p:attrName>fill.type</p:attrName>
                                        </p:attrNameLst>
                                      </p:cBhvr>
                                      <p:to>
                                        <p:strVal val="solid"/>
                                      </p:to>
                                    </p:se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2" presetClass="entr" presetSubtype="4" fill="hold" grpId="0" nodeType="clickEffect">
                                  <p:stCondLst>
                                    <p:cond delay="0"/>
                                  </p:stCondLst>
                                  <p:childTnLst>
                                    <p:set>
                                      <p:cBhvr>
                                        <p:cTn id="151" dur="1" fill="hold">
                                          <p:stCondLst>
                                            <p:cond delay="0"/>
                                          </p:stCondLst>
                                        </p:cTn>
                                        <p:tgtEl>
                                          <p:spTgt spid="26"/>
                                        </p:tgtEl>
                                        <p:attrNameLst>
                                          <p:attrName>style.visibility</p:attrName>
                                        </p:attrNameLst>
                                      </p:cBhvr>
                                      <p:to>
                                        <p:strVal val="visible"/>
                                      </p:to>
                                    </p:set>
                                    <p:animEffect transition="in" filter="wipe(down)">
                                      <p:cBhvr>
                                        <p:cTn id="15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6" grpId="0" animBg="1"/>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0583" name="Picture 7" descr="illust219[1] - コピー - コピ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5463" y="3357563"/>
            <a:ext cx="2020887"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utoShape 6"/>
          <p:cNvSpPr>
            <a:spLocks noChangeArrowheads="1"/>
          </p:cNvSpPr>
          <p:nvPr/>
        </p:nvSpPr>
        <p:spPr bwMode="auto">
          <a:xfrm>
            <a:off x="179388" y="188913"/>
            <a:ext cx="8747125" cy="2519362"/>
          </a:xfrm>
          <a:prstGeom prst="wedgeRectCallout">
            <a:avLst>
              <a:gd name="adj1" fmla="val 34764"/>
              <a:gd name="adj2" fmla="val 68194"/>
            </a:avLst>
          </a:prstGeom>
          <a:solidFill>
            <a:srgbClr val="FFFF99"/>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solidFill>
                  <a:srgbClr val="FF0000"/>
                </a:solidFill>
              </a:rPr>
              <a:t>自分に合った方法</a:t>
            </a:r>
            <a:r>
              <a:rPr lang="ja-JP" altLang="en-US" sz="3600"/>
              <a:t>で対しょできると良いですね。</a:t>
            </a:r>
            <a:endParaRPr lang="en-US" altLang="ja-JP" sz="3600"/>
          </a:p>
          <a:p>
            <a:pPr eaLnBrk="1" hangingPunct="1">
              <a:spcBef>
                <a:spcPct val="0"/>
              </a:spcBef>
              <a:buFontTx/>
              <a:buNone/>
            </a:pPr>
            <a:r>
              <a:rPr lang="ja-JP" altLang="en-US" sz="3600"/>
              <a:t>不安やなやみの相談先の１つとして</a:t>
            </a:r>
            <a:endParaRPr lang="en-US" altLang="ja-JP" sz="3600"/>
          </a:p>
          <a:p>
            <a:pPr eaLnBrk="1" hangingPunct="1">
              <a:spcBef>
                <a:spcPct val="0"/>
              </a:spcBef>
              <a:buFontTx/>
              <a:buNone/>
            </a:pPr>
            <a:r>
              <a:rPr lang="ja-JP" altLang="en-US" sz="3600">
                <a:solidFill>
                  <a:srgbClr val="FF0000"/>
                </a:solidFill>
              </a:rPr>
              <a:t>相談窓口</a:t>
            </a:r>
            <a:r>
              <a:rPr lang="ja-JP" altLang="en-US" sz="3600"/>
              <a:t>があることも知っておきましょう</a:t>
            </a:r>
            <a:r>
              <a:rPr lang="ja-JP" altLang="en-US" sz="4000"/>
              <a:t>。</a:t>
            </a:r>
          </a:p>
          <a:p>
            <a:pPr eaLnBrk="1" hangingPunct="1">
              <a:spcBef>
                <a:spcPct val="0"/>
              </a:spcBef>
              <a:buFontTx/>
              <a:buNone/>
            </a:pPr>
            <a:endParaRPr lang="en-US" altLang="ja-JP" sz="6000"/>
          </a:p>
          <a:p>
            <a:pPr eaLnBrk="1" hangingPunct="1">
              <a:spcBef>
                <a:spcPct val="0"/>
              </a:spcBef>
              <a:buFontTx/>
              <a:buNone/>
            </a:pPr>
            <a:endParaRPr lang="ja-JP" altLang="en-US" sz="3600"/>
          </a:p>
          <a:p>
            <a:pPr eaLnBrk="1" hangingPunct="1">
              <a:spcBef>
                <a:spcPct val="0"/>
              </a:spcBef>
              <a:buFontTx/>
              <a:buNone/>
            </a:pPr>
            <a:r>
              <a:rPr lang="ja-JP" altLang="en-US" sz="3600"/>
              <a:t>　</a:t>
            </a:r>
          </a:p>
        </p:txBody>
      </p:sp>
      <p:pic>
        <p:nvPicPr>
          <p:cNvPr id="12292" name="Picture 9" descr="男の子 - コピ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4646613"/>
            <a:ext cx="16129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8" descr="女の子 - コピー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7913" y="5033963"/>
            <a:ext cx="1855787"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2"/>
          <p:cNvSpPr>
            <a:spLocks noChangeArrowheads="1"/>
          </p:cNvSpPr>
          <p:nvPr/>
        </p:nvSpPr>
        <p:spPr bwMode="auto">
          <a:xfrm>
            <a:off x="3894138" y="3124200"/>
            <a:ext cx="2843212" cy="2090738"/>
          </a:xfrm>
          <a:prstGeom prst="wedgeRoundRectCallout">
            <a:avLst>
              <a:gd name="adj1" fmla="val -38662"/>
              <a:gd name="adj2" fmla="val 67259"/>
              <a:gd name="adj3" fmla="val 16667"/>
            </a:avLst>
          </a:prstGeom>
          <a:solidFill>
            <a:srgbClr val="FFCCCC"/>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t>私はどんな方法を選ぼうかな～。</a:t>
            </a:r>
          </a:p>
        </p:txBody>
      </p:sp>
      <p:sp>
        <p:nvSpPr>
          <p:cNvPr id="8" name="AutoShape 3"/>
          <p:cNvSpPr>
            <a:spLocks noChangeArrowheads="1"/>
          </p:cNvSpPr>
          <p:nvPr/>
        </p:nvSpPr>
        <p:spPr bwMode="auto">
          <a:xfrm>
            <a:off x="365125" y="3079750"/>
            <a:ext cx="3097213" cy="1455738"/>
          </a:xfrm>
          <a:prstGeom prst="wedgeRoundRectCallout">
            <a:avLst>
              <a:gd name="adj1" fmla="val 3315"/>
              <a:gd name="adj2" fmla="val 78690"/>
              <a:gd name="adj3" fmla="val 16667"/>
            </a:avLst>
          </a:prstGeom>
          <a:solidFill>
            <a:srgbClr val="99FFCC"/>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400"/>
              <a:t>ぼくは</a:t>
            </a:r>
            <a:endParaRPr lang="en-US" altLang="ja-JP" sz="3400"/>
          </a:p>
          <a:p>
            <a:pPr eaLnBrk="1" hangingPunct="1">
              <a:spcBef>
                <a:spcPct val="0"/>
              </a:spcBef>
              <a:buFontTx/>
              <a:buNone/>
            </a:pPr>
            <a:r>
              <a:rPr lang="ja-JP" altLang="en-US" sz="3400"/>
              <a:t>どれにしよう？</a:t>
            </a:r>
            <a:endParaRPr lang="en-US" altLang="ja-JP" sz="3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805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1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900"/>
                                        <p:tgtEl>
                                          <p:spTgt spid="7"/>
                                        </p:tgtEl>
                                      </p:cBhvr>
                                    </p:animEffect>
                                    <p:anim calcmode="lin" valueType="num">
                                      <p:cBhvr>
                                        <p:cTn id="17" dur="1900" fill="hold"/>
                                        <p:tgtEl>
                                          <p:spTgt spid="7"/>
                                        </p:tgtEl>
                                        <p:attrNameLst>
                                          <p:attrName>ppt_x</p:attrName>
                                        </p:attrNameLst>
                                      </p:cBhvr>
                                      <p:tavLst>
                                        <p:tav tm="0">
                                          <p:val>
                                            <p:strVal val="#ppt_x"/>
                                          </p:val>
                                        </p:tav>
                                        <p:tav tm="100000">
                                          <p:val>
                                            <p:strVal val="#ppt_x"/>
                                          </p:val>
                                        </p:tav>
                                      </p:tavLst>
                                    </p:anim>
                                    <p:anim calcmode="lin" valueType="num">
                                      <p:cBhvr>
                                        <p:cTn id="18" dur="19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800"/>
                                        <p:tgtEl>
                                          <p:spTgt spid="8"/>
                                        </p:tgtEl>
                                      </p:cBhvr>
                                    </p:animEffect>
                                    <p:anim calcmode="lin" valueType="num">
                                      <p:cBhvr>
                                        <p:cTn id="24" dur="1800" fill="hold"/>
                                        <p:tgtEl>
                                          <p:spTgt spid="8"/>
                                        </p:tgtEl>
                                        <p:attrNameLst>
                                          <p:attrName>ppt_x</p:attrName>
                                        </p:attrNameLst>
                                      </p:cBhvr>
                                      <p:tavLst>
                                        <p:tav tm="0">
                                          <p:val>
                                            <p:strVal val="#ppt_x"/>
                                          </p:val>
                                        </p:tav>
                                        <p:tav tm="100000">
                                          <p:val>
                                            <p:strVal val="#ppt_x"/>
                                          </p:val>
                                        </p:tav>
                                      </p:tavLst>
                                    </p:anim>
                                    <p:anim calcmode="lin" valueType="num">
                                      <p:cBhvr>
                                        <p:cTn id="25" dur="18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p:cNvSpPr>
            <a:spLocks noChangeArrowheads="1"/>
          </p:cNvSpPr>
          <p:nvPr/>
        </p:nvSpPr>
        <p:spPr bwMode="auto">
          <a:xfrm>
            <a:off x="233363" y="836613"/>
            <a:ext cx="8226425" cy="4378325"/>
          </a:xfrm>
          <a:prstGeom prst="wedgeRectCallout">
            <a:avLst>
              <a:gd name="adj1" fmla="val 39046"/>
              <a:gd name="adj2" fmla="val 63565"/>
            </a:avLst>
          </a:prstGeom>
          <a:solidFill>
            <a:srgbClr val="FFFF99"/>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solidFill>
                  <a:srgbClr val="FF0000"/>
                </a:solidFill>
                <a:latin typeface="HGP創英角ｺﾞｼｯｸUB" panose="020B0900000000000000" pitchFamily="50" charset="-128"/>
                <a:ea typeface="HGP創英角ｺﾞｼｯｸUB" panose="020B0900000000000000" pitchFamily="50" charset="-128"/>
              </a:rPr>
              <a:t>　</a:t>
            </a:r>
            <a:r>
              <a:rPr lang="ja-JP" altLang="en-US" sz="6000">
                <a:solidFill>
                  <a:srgbClr val="FF0000"/>
                </a:solidFill>
                <a:latin typeface="HGP創英角ｺﾞｼｯｸUB" panose="020B0900000000000000" pitchFamily="50" charset="-128"/>
                <a:ea typeface="HGP創英角ｺﾞｼｯｸUB" panose="020B0900000000000000" pitchFamily="50" charset="-128"/>
              </a:rPr>
              <a:t>今日のポイント</a:t>
            </a:r>
            <a:endParaRPr lang="en-US" altLang="ja-JP" sz="6000">
              <a:solidFill>
                <a:srgbClr val="FF0000"/>
              </a:solidFill>
              <a:latin typeface="HGP創英角ｺﾞｼｯｸUB" panose="020B0900000000000000" pitchFamily="50" charset="-128"/>
              <a:ea typeface="HGP創英角ｺﾞｼｯｸUB" panose="020B0900000000000000" pitchFamily="50" charset="-128"/>
            </a:endParaRPr>
          </a:p>
          <a:p>
            <a:pPr eaLnBrk="1" hangingPunct="1">
              <a:spcBef>
                <a:spcPct val="0"/>
              </a:spcBef>
              <a:buFontTx/>
              <a:buNone/>
            </a:pPr>
            <a:endParaRPr lang="en-US" altLang="ja-JP">
              <a:solidFill>
                <a:srgbClr val="FF0000"/>
              </a:solidFill>
              <a:latin typeface="HGP創英角ｺﾞｼｯｸUB" panose="020B0900000000000000" pitchFamily="50" charset="-128"/>
              <a:ea typeface="HGP創英角ｺﾞｼｯｸUB" panose="020B0900000000000000" pitchFamily="50" charset="-128"/>
            </a:endParaRPr>
          </a:p>
          <a:p>
            <a:pPr eaLnBrk="1" hangingPunct="1">
              <a:spcBef>
                <a:spcPct val="0"/>
              </a:spcBef>
              <a:buFontTx/>
              <a:buNone/>
            </a:pPr>
            <a:r>
              <a:rPr lang="ja-JP" altLang="en-US" sz="5400"/>
              <a:t>不安やなやみがあるときは、自分に合った方法で対しょできると良い。 </a:t>
            </a:r>
            <a:endParaRPr lang="en-US" altLang="ja-JP" sz="5400"/>
          </a:p>
          <a:p>
            <a:pPr eaLnBrk="1" hangingPunct="1">
              <a:spcBef>
                <a:spcPct val="0"/>
              </a:spcBef>
              <a:buFontTx/>
              <a:buNone/>
            </a:pPr>
            <a:endParaRPr lang="en-US" altLang="ja-JP" sz="1600"/>
          </a:p>
          <a:p>
            <a:pPr eaLnBrk="1" hangingPunct="1">
              <a:spcBef>
                <a:spcPct val="0"/>
              </a:spcBef>
              <a:buFontTx/>
              <a:buNone/>
            </a:pPr>
            <a:endParaRPr lang="en-US" altLang="ja-JP" sz="6000">
              <a:solidFill>
                <a:srgbClr val="FF0000"/>
              </a:solidFill>
              <a:latin typeface="HGP創英角ｺﾞｼｯｸUB" panose="020B0900000000000000" pitchFamily="50" charset="-128"/>
              <a:ea typeface="HGP創英角ｺﾞｼｯｸUB" panose="020B0900000000000000" pitchFamily="50" charset="-128"/>
            </a:endParaRPr>
          </a:p>
          <a:p>
            <a:pPr eaLnBrk="1" hangingPunct="1">
              <a:spcBef>
                <a:spcPct val="0"/>
              </a:spcBef>
              <a:buFontTx/>
              <a:buNone/>
            </a:pPr>
            <a:r>
              <a:rPr lang="ja-JP" altLang="en-US" sz="3600"/>
              <a:t>　　　　　　　　　　　</a:t>
            </a:r>
            <a:endParaRPr lang="en-US" altLang="ja-JP" sz="3600"/>
          </a:p>
          <a:p>
            <a:pPr eaLnBrk="1" hangingPunct="1">
              <a:spcBef>
                <a:spcPct val="0"/>
              </a:spcBef>
              <a:buFontTx/>
              <a:buNone/>
            </a:pPr>
            <a:endParaRPr lang="en-US" altLang="ja-JP" sz="3600"/>
          </a:p>
          <a:p>
            <a:pPr eaLnBrk="1" hangingPunct="1">
              <a:spcBef>
                <a:spcPct val="0"/>
              </a:spcBef>
              <a:buFontTx/>
              <a:buNone/>
            </a:pPr>
            <a:endParaRPr lang="ja-JP" altLang="en-US" sz="3600"/>
          </a:p>
          <a:p>
            <a:pPr eaLnBrk="1" hangingPunct="1">
              <a:spcBef>
                <a:spcPct val="0"/>
              </a:spcBef>
              <a:buFontTx/>
              <a:buNone/>
            </a:pPr>
            <a:endParaRPr lang="ja-JP" altLang="en-US" sz="3600"/>
          </a:p>
          <a:p>
            <a:pPr eaLnBrk="1" hangingPunct="1">
              <a:spcBef>
                <a:spcPct val="0"/>
              </a:spcBef>
              <a:buFontTx/>
              <a:buNone/>
            </a:pPr>
            <a:r>
              <a:rPr lang="ja-JP" altLang="en-US" sz="3600"/>
              <a:t>　</a:t>
            </a:r>
          </a:p>
        </p:txBody>
      </p:sp>
      <p:pic>
        <p:nvPicPr>
          <p:cNvPr id="280583" name="Picture 7" descr="illust219[1] - コピー - コピ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025" y="5357813"/>
            <a:ext cx="1450975" cy="150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805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4860925"/>
            <a:ext cx="1871663"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1842" name="AutoShape 2"/>
          <p:cNvSpPr>
            <a:spLocks noChangeArrowheads="1"/>
          </p:cNvSpPr>
          <p:nvPr/>
        </p:nvSpPr>
        <p:spPr bwMode="auto">
          <a:xfrm>
            <a:off x="179388" y="322263"/>
            <a:ext cx="4176712" cy="2314575"/>
          </a:xfrm>
          <a:prstGeom prst="wedgeRoundRectCallout">
            <a:avLst>
              <a:gd name="adj1" fmla="val -28236"/>
              <a:gd name="adj2" fmla="val 131931"/>
              <a:gd name="adj3" fmla="val 16667"/>
            </a:avLst>
          </a:prstGeom>
          <a:solidFill>
            <a:srgbClr val="FFCCCC"/>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400"/>
              <a:t>不安や悩みがあってもいろいろな方法で対しょできることが分かったわ。</a:t>
            </a:r>
          </a:p>
        </p:txBody>
      </p:sp>
      <p:sp>
        <p:nvSpPr>
          <p:cNvPr id="291843" name="AutoShape 3"/>
          <p:cNvSpPr>
            <a:spLocks noChangeArrowheads="1"/>
          </p:cNvSpPr>
          <p:nvPr/>
        </p:nvSpPr>
        <p:spPr bwMode="auto">
          <a:xfrm>
            <a:off x="4356100" y="322263"/>
            <a:ext cx="4681538" cy="2314575"/>
          </a:xfrm>
          <a:prstGeom prst="wedgeRoundRectCallout">
            <a:avLst>
              <a:gd name="adj1" fmla="val 30083"/>
              <a:gd name="adj2" fmla="val 131153"/>
              <a:gd name="adj3" fmla="val 16667"/>
            </a:avLst>
          </a:prstGeom>
          <a:solidFill>
            <a:srgbClr val="99FFCC"/>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400"/>
              <a:t>不安やなやみができたら、今日の学習を思い出してみよう！</a:t>
            </a:r>
            <a:endParaRPr lang="en-US" altLang="ja-JP" sz="3400"/>
          </a:p>
        </p:txBody>
      </p:sp>
      <p:pic>
        <p:nvPicPr>
          <p:cNvPr id="14341" name="Picture 5" descr="女の子 - コピー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286375"/>
            <a:ext cx="1855788"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6" descr="男の子 - コピー"/>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1100" y="5257800"/>
            <a:ext cx="16129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1847" name="AutoShape 7"/>
          <p:cNvSpPr>
            <a:spLocks noChangeArrowheads="1"/>
          </p:cNvSpPr>
          <p:nvPr/>
        </p:nvSpPr>
        <p:spPr bwMode="auto">
          <a:xfrm>
            <a:off x="1703388" y="2855913"/>
            <a:ext cx="5689600" cy="2160587"/>
          </a:xfrm>
          <a:prstGeom prst="wedgeRoundRectCallout">
            <a:avLst>
              <a:gd name="adj1" fmla="val -4218"/>
              <a:gd name="adj2" fmla="val 56972"/>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4000" b="1">
                <a:solidFill>
                  <a:schemeClr val="accent2"/>
                </a:solidFill>
              </a:rPr>
              <a:t>今日の学習でわかったこと・考えたことを学習カードに書きましょう。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18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184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iterate type="lt">
                                    <p:tmAbs val="0"/>
                                  </p:iterate>
                                  <p:childTnLst>
                                    <p:set>
                                      <p:cBhvr>
                                        <p:cTn id="14" dur="1" fill="hold">
                                          <p:stCondLst>
                                            <p:cond delay="0"/>
                                          </p:stCondLst>
                                        </p:cTn>
                                        <p:tgtEl>
                                          <p:spTgt spid="291847"/>
                                        </p:tgtEl>
                                        <p:attrNameLst>
                                          <p:attrName>style.visibility</p:attrName>
                                        </p:attrNameLst>
                                      </p:cBhvr>
                                      <p:to>
                                        <p:strVal val="visible"/>
                                      </p:to>
                                    </p:set>
                                  </p:childTnLst>
                                </p:cTn>
                              </p:par>
                              <p:par>
                                <p:cTn id="15" presetID="36" presetClass="emph" presetSubtype="0" fill="hold" grpId="1" nodeType="withEffect">
                                  <p:stCondLst>
                                    <p:cond delay="0"/>
                                  </p:stCondLst>
                                  <p:iterate type="lt">
                                    <p:tmPct val="10000"/>
                                  </p:iterate>
                                  <p:childTnLst>
                                    <p:animScale>
                                      <p:cBhvr>
                                        <p:cTn id="16" dur="250" autoRev="1" fill="hold">
                                          <p:stCondLst>
                                            <p:cond delay="0"/>
                                          </p:stCondLst>
                                        </p:cTn>
                                        <p:tgtEl>
                                          <p:spTgt spid="291847"/>
                                        </p:tgtEl>
                                      </p:cBhvr>
                                      <p:to x="80000" y="100000"/>
                                    </p:animScale>
                                    <p:anim by="(#ppt_w*0.10)" calcmode="lin" valueType="num">
                                      <p:cBhvr>
                                        <p:cTn id="17" dur="250" autoRev="1" fill="hold">
                                          <p:stCondLst>
                                            <p:cond delay="0"/>
                                          </p:stCondLst>
                                        </p:cTn>
                                        <p:tgtEl>
                                          <p:spTgt spid="291847"/>
                                        </p:tgtEl>
                                        <p:attrNameLst>
                                          <p:attrName>ppt_x</p:attrName>
                                        </p:attrNameLst>
                                      </p:cBhvr>
                                    </p:anim>
                                    <p:anim by="(-#ppt_w*0.10)" calcmode="lin" valueType="num">
                                      <p:cBhvr>
                                        <p:cTn id="18" dur="250" autoRev="1" fill="hold">
                                          <p:stCondLst>
                                            <p:cond delay="0"/>
                                          </p:stCondLst>
                                        </p:cTn>
                                        <p:tgtEl>
                                          <p:spTgt spid="291847"/>
                                        </p:tgtEl>
                                        <p:attrNameLst>
                                          <p:attrName>ppt_y</p:attrName>
                                        </p:attrNameLst>
                                      </p:cBhvr>
                                    </p:anim>
                                    <p:animRot by="-480000">
                                      <p:cBhvr>
                                        <p:cTn id="19" dur="250" autoRev="1" fill="hold">
                                          <p:stCondLst>
                                            <p:cond delay="0"/>
                                          </p:stCondLst>
                                        </p:cTn>
                                        <p:tgtEl>
                                          <p:spTgt spid="29184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2" grpId="0" animBg="1"/>
      <p:bldP spid="291843" grpId="0" animBg="1"/>
      <p:bldP spid="291847" grpId="0" animBg="1"/>
      <p:bldP spid="291847"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72338" y="0"/>
            <a:ext cx="1871662"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AutoShape 6"/>
          <p:cNvSpPr>
            <a:spLocks noChangeArrowheads="1"/>
          </p:cNvSpPr>
          <p:nvPr/>
        </p:nvSpPr>
        <p:spPr bwMode="auto">
          <a:xfrm>
            <a:off x="211138" y="277813"/>
            <a:ext cx="7385050" cy="1296987"/>
          </a:xfrm>
          <a:prstGeom prst="wedgeRoundRectCallout">
            <a:avLst>
              <a:gd name="adj1" fmla="val 55444"/>
              <a:gd name="adj2" fmla="val 31023"/>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t>この前の学習で「</a:t>
            </a:r>
            <a:r>
              <a:rPr lang="ja-JP" altLang="en-US" sz="3600">
                <a:solidFill>
                  <a:srgbClr val="0070C0"/>
                </a:solidFill>
                <a:latin typeface="HGP明朝E" panose="02020900000000000000" pitchFamily="18" charset="-128"/>
                <a:ea typeface="HGP明朝E" panose="02020900000000000000" pitchFamily="18" charset="-128"/>
              </a:rPr>
              <a:t>イライラもやもや</a:t>
            </a:r>
            <a:r>
              <a:rPr lang="ja-JP" altLang="en-US" sz="3600"/>
              <a:t>」の場面がたくさん出ましたね。</a:t>
            </a:r>
          </a:p>
        </p:txBody>
      </p:sp>
      <p:pic>
        <p:nvPicPr>
          <p:cNvPr id="3076" name="Picture 6" descr="男の子 - コピ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3963" y="5387975"/>
            <a:ext cx="1476375"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descr="女の子 - コピー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5238" y="5265738"/>
            <a:ext cx="1639887" cy="138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コンテンツ プレースホルダー 2"/>
          <p:cNvSpPr txBox="1">
            <a:spLocks/>
          </p:cNvSpPr>
          <p:nvPr/>
        </p:nvSpPr>
        <p:spPr>
          <a:xfrm>
            <a:off x="2479675" y="1746250"/>
            <a:ext cx="4319588" cy="730250"/>
          </a:xfrm>
          <a:prstGeom prst="rect">
            <a:avLst/>
          </a:prstGeom>
          <a:ln>
            <a:solidFill>
              <a:schemeClr val="tx1"/>
            </a:solidFill>
          </a:ln>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ja-JP" altLang="en-US" sz="4400" dirty="0" smtClean="0">
                <a:solidFill>
                  <a:srgbClr val="0070C0"/>
                </a:solidFill>
                <a:latin typeface="HGP明朝E" pitchFamily="18" charset="-128"/>
                <a:ea typeface="HGP明朝E" pitchFamily="18" charset="-128"/>
              </a:rPr>
              <a:t>イライラもやもや</a:t>
            </a:r>
            <a:endParaRPr lang="ja-JP" altLang="en-US" sz="4400" dirty="0">
              <a:solidFill>
                <a:srgbClr val="0070C0"/>
              </a:solidFill>
              <a:latin typeface="HGP明朝E" pitchFamily="18" charset="-128"/>
              <a:ea typeface="HGP明朝E" pitchFamily="18" charset="-128"/>
            </a:endParaRPr>
          </a:p>
        </p:txBody>
      </p:sp>
      <p:sp>
        <p:nvSpPr>
          <p:cNvPr id="3079" name="正方形/長方形 1"/>
          <p:cNvSpPr>
            <a:spLocks noChangeArrowheads="1"/>
          </p:cNvSpPr>
          <p:nvPr/>
        </p:nvSpPr>
        <p:spPr bwMode="auto">
          <a:xfrm>
            <a:off x="211138" y="2482850"/>
            <a:ext cx="8464550" cy="347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400"/>
              <a:t>・家の人に怒られた</a:t>
            </a:r>
            <a:endParaRPr lang="en-US" altLang="ja-JP" sz="4400"/>
          </a:p>
          <a:p>
            <a:pPr eaLnBrk="1" hangingPunct="1">
              <a:spcBef>
                <a:spcPct val="0"/>
              </a:spcBef>
              <a:buFontTx/>
              <a:buNone/>
            </a:pPr>
            <a:r>
              <a:rPr lang="ja-JP" altLang="en-US" sz="4400"/>
              <a:t>・友達とケンカした</a:t>
            </a:r>
            <a:endParaRPr lang="en-US" altLang="ja-JP" sz="4400"/>
          </a:p>
          <a:p>
            <a:pPr eaLnBrk="1" hangingPunct="1">
              <a:spcBef>
                <a:spcPct val="0"/>
              </a:spcBef>
              <a:buFontTx/>
              <a:buNone/>
            </a:pPr>
            <a:r>
              <a:rPr lang="ja-JP" altLang="en-US" sz="4400"/>
              <a:t>・悪口を言われた</a:t>
            </a:r>
            <a:endParaRPr lang="en-US" altLang="ja-JP" sz="4400"/>
          </a:p>
          <a:p>
            <a:pPr eaLnBrk="1" hangingPunct="1">
              <a:spcBef>
                <a:spcPct val="0"/>
              </a:spcBef>
              <a:buFontTx/>
              <a:buNone/>
            </a:pPr>
            <a:r>
              <a:rPr lang="ja-JP" altLang="en-US" sz="4400"/>
              <a:t>・遊べない</a:t>
            </a:r>
            <a:endParaRPr lang="en-US" altLang="ja-JP" sz="4400"/>
          </a:p>
          <a:p>
            <a:pPr eaLnBrk="1" hangingPunct="1">
              <a:spcBef>
                <a:spcPct val="0"/>
              </a:spcBef>
              <a:buFontTx/>
              <a:buNone/>
            </a:pPr>
            <a:r>
              <a:rPr lang="ja-JP" altLang="en-US" sz="4400"/>
              <a:t>・計算ドリルをやりたくない</a:t>
            </a:r>
            <a:endParaRPr lang="en-US" altLang="ja-JP" sz="4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3" name="AutoShape 5"/>
          <p:cNvSpPr>
            <a:spLocks noChangeArrowheads="1"/>
          </p:cNvSpPr>
          <p:nvPr/>
        </p:nvSpPr>
        <p:spPr bwMode="auto">
          <a:xfrm>
            <a:off x="150813" y="504825"/>
            <a:ext cx="8713787" cy="1584325"/>
          </a:xfrm>
          <a:prstGeom prst="wedgeRoundRectCallout">
            <a:avLst>
              <a:gd name="adj1" fmla="val 37412"/>
              <a:gd name="adj2" fmla="val 167972"/>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800"/>
              <a:t>イライラしたりもやもやしたりすることを</a:t>
            </a:r>
            <a:endParaRPr lang="en-US" altLang="ja-JP" sz="3800"/>
          </a:p>
          <a:p>
            <a:pPr eaLnBrk="1" hangingPunct="1">
              <a:spcBef>
                <a:spcPct val="0"/>
              </a:spcBef>
              <a:buFontTx/>
              <a:buNone/>
            </a:pPr>
            <a:r>
              <a:rPr lang="ja-JP" altLang="en-US" sz="3800">
                <a:solidFill>
                  <a:srgbClr val="0070C0"/>
                </a:solidFill>
              </a:rPr>
              <a:t>不安やなやみ</a:t>
            </a:r>
            <a:r>
              <a:rPr lang="ja-JP" altLang="en-US" sz="3800"/>
              <a:t>と言います。</a:t>
            </a:r>
          </a:p>
        </p:txBody>
      </p:sp>
      <p:sp>
        <p:nvSpPr>
          <p:cNvPr id="5" name="AutoShape 5"/>
          <p:cNvSpPr>
            <a:spLocks noChangeArrowheads="1"/>
          </p:cNvSpPr>
          <p:nvPr/>
        </p:nvSpPr>
        <p:spPr bwMode="auto">
          <a:xfrm>
            <a:off x="323850" y="3500438"/>
            <a:ext cx="6484938" cy="1655762"/>
          </a:xfrm>
          <a:prstGeom prst="wedgeRoundRectCallout">
            <a:avLst>
              <a:gd name="adj1" fmla="val 53287"/>
              <a:gd name="adj2" fmla="val 30884"/>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t>だれにでも</a:t>
            </a:r>
            <a:r>
              <a:rPr lang="ja-JP" altLang="en-US" sz="4000">
                <a:solidFill>
                  <a:srgbClr val="0070C0"/>
                </a:solidFill>
              </a:rPr>
              <a:t>不安やなやみ</a:t>
            </a:r>
            <a:r>
              <a:rPr lang="ja-JP" altLang="en-US" sz="4000"/>
              <a:t>は</a:t>
            </a:r>
            <a:endParaRPr lang="en-US" altLang="ja-JP" sz="4000"/>
          </a:p>
          <a:p>
            <a:pPr eaLnBrk="1" hangingPunct="1">
              <a:spcBef>
                <a:spcPct val="0"/>
              </a:spcBef>
              <a:buFontTx/>
              <a:buNone/>
            </a:pPr>
            <a:r>
              <a:rPr lang="ja-JP" altLang="en-US" sz="4000"/>
              <a:t>あるものです。</a:t>
            </a:r>
          </a:p>
        </p:txBody>
      </p:sp>
      <p:pic>
        <p:nvPicPr>
          <p:cNvPr id="4100"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19925" y="4149725"/>
            <a:ext cx="1871663"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853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3"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92500" y="4652963"/>
            <a:ext cx="2065338" cy="22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8" descr="女の子 - コピー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8213" y="5286375"/>
            <a:ext cx="1855787"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9" descr="男の子 - コピー"/>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8" y="5286375"/>
            <a:ext cx="1612901"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26" name="AutoShape 6"/>
          <p:cNvSpPr>
            <a:spLocks noChangeArrowheads="1"/>
          </p:cNvSpPr>
          <p:nvPr/>
        </p:nvSpPr>
        <p:spPr bwMode="auto">
          <a:xfrm>
            <a:off x="344488" y="115888"/>
            <a:ext cx="8380412" cy="2955925"/>
          </a:xfrm>
          <a:prstGeom prst="wedgeRoundRectCallout">
            <a:avLst>
              <a:gd name="adj1" fmla="val 602"/>
              <a:gd name="adj2" fmla="val 99819"/>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a:solidFill>
                  <a:srgbClr val="FF0000"/>
                </a:solidFill>
              </a:rPr>
              <a:t>問題</a:t>
            </a:r>
            <a:endParaRPr lang="en-US" altLang="ja-JP" sz="2800">
              <a:solidFill>
                <a:srgbClr val="FF0000"/>
              </a:solidFill>
            </a:endParaRPr>
          </a:p>
          <a:p>
            <a:pPr eaLnBrk="1" hangingPunct="1">
              <a:spcBef>
                <a:spcPct val="0"/>
              </a:spcBef>
              <a:buFontTx/>
              <a:buNone/>
            </a:pPr>
            <a:r>
              <a:rPr lang="ja-JP" altLang="en-US" sz="5400"/>
              <a:t>不安やなやみは全くないほうがよいのでしょうか？</a:t>
            </a:r>
            <a:endParaRPr lang="en-US" altLang="ja-JP" sz="5400"/>
          </a:p>
        </p:txBody>
      </p:sp>
      <p:sp>
        <p:nvSpPr>
          <p:cNvPr id="8" name="AutoShape 2"/>
          <p:cNvSpPr>
            <a:spLocks noChangeArrowheads="1"/>
          </p:cNvSpPr>
          <p:nvPr/>
        </p:nvSpPr>
        <p:spPr bwMode="auto">
          <a:xfrm>
            <a:off x="5364163" y="3933825"/>
            <a:ext cx="3743325" cy="1160463"/>
          </a:xfrm>
          <a:prstGeom prst="wedgeRoundRectCallout">
            <a:avLst>
              <a:gd name="adj1" fmla="val -2361"/>
              <a:gd name="adj2" fmla="val 90782"/>
              <a:gd name="adj3" fmla="val 16667"/>
            </a:avLst>
          </a:prstGeom>
          <a:solidFill>
            <a:srgbClr val="FFCCCC"/>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a:t>そうしたら考えなくてすむわね！</a:t>
            </a:r>
          </a:p>
        </p:txBody>
      </p:sp>
      <p:sp>
        <p:nvSpPr>
          <p:cNvPr id="9" name="AutoShape 3"/>
          <p:cNvSpPr>
            <a:spLocks noChangeArrowheads="1"/>
          </p:cNvSpPr>
          <p:nvPr/>
        </p:nvSpPr>
        <p:spPr bwMode="auto">
          <a:xfrm>
            <a:off x="179388" y="3267075"/>
            <a:ext cx="3960812" cy="1728788"/>
          </a:xfrm>
          <a:prstGeom prst="wedgeRoundRectCallout">
            <a:avLst>
              <a:gd name="adj1" fmla="val -39856"/>
              <a:gd name="adj2" fmla="val 60782"/>
              <a:gd name="adj3" fmla="val 16667"/>
            </a:avLst>
          </a:prstGeom>
          <a:solidFill>
            <a:srgbClr val="99FFCC"/>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400"/>
              <a:t>でも、不安やなやみなんてないほうがいいよね。</a:t>
            </a:r>
            <a:endParaRPr lang="en-US" altLang="ja-JP" sz="3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800"/>
                                        <p:tgtEl>
                                          <p:spTgt spid="9"/>
                                        </p:tgtEl>
                                      </p:cBhvr>
                                    </p:animEffect>
                                    <p:anim calcmode="lin" valueType="num">
                                      <p:cBhvr>
                                        <p:cTn id="8" dur="1800" fill="hold"/>
                                        <p:tgtEl>
                                          <p:spTgt spid="9"/>
                                        </p:tgtEl>
                                        <p:attrNameLst>
                                          <p:attrName>ppt_x</p:attrName>
                                        </p:attrNameLst>
                                      </p:cBhvr>
                                      <p:tavLst>
                                        <p:tav tm="0">
                                          <p:val>
                                            <p:strVal val="#ppt_x"/>
                                          </p:val>
                                        </p:tav>
                                        <p:tav tm="100000">
                                          <p:val>
                                            <p:strVal val="#ppt_x"/>
                                          </p:val>
                                        </p:tav>
                                      </p:tavLst>
                                    </p:anim>
                                    <p:anim calcmode="lin" valueType="num">
                                      <p:cBhvr>
                                        <p:cTn id="9" dur="18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900"/>
                                        <p:tgtEl>
                                          <p:spTgt spid="8"/>
                                        </p:tgtEl>
                                      </p:cBhvr>
                                    </p:animEffect>
                                    <p:anim calcmode="lin" valueType="num">
                                      <p:cBhvr>
                                        <p:cTn id="15" dur="1900" fill="hold"/>
                                        <p:tgtEl>
                                          <p:spTgt spid="8"/>
                                        </p:tgtEl>
                                        <p:attrNameLst>
                                          <p:attrName>ppt_x</p:attrName>
                                        </p:attrNameLst>
                                      </p:cBhvr>
                                      <p:tavLst>
                                        <p:tav tm="0">
                                          <p:val>
                                            <p:strVal val="#ppt_x"/>
                                          </p:val>
                                        </p:tav>
                                        <p:tav tm="100000">
                                          <p:val>
                                            <p:strVal val="#ppt_x"/>
                                          </p:val>
                                        </p:tav>
                                      </p:tavLst>
                                    </p:anim>
                                    <p:anim calcmode="lin" valueType="num">
                                      <p:cBhvr>
                                        <p:cTn id="16" dur="1900" fill="hold"/>
                                        <p:tgtEl>
                                          <p:spTgt spid="8"/>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100"/>
                                  </p:stCondLst>
                                  <p:childTnLst>
                                    <p:set>
                                      <p:cBhvr>
                                        <p:cTn id="18" dur="1" fill="hold">
                                          <p:stCondLst>
                                            <p:cond delay="0"/>
                                          </p:stCondLst>
                                        </p:cTn>
                                        <p:tgtEl>
                                          <p:spTgt spid="286726"/>
                                        </p:tgtEl>
                                        <p:attrNameLst>
                                          <p:attrName>style.visibility</p:attrName>
                                        </p:attrNameLst>
                                      </p:cBhvr>
                                      <p:to>
                                        <p:strVal val="visible"/>
                                      </p:to>
                                    </p:set>
                                    <p:animEffect transition="in" filter="fade">
                                      <p:cBhvr>
                                        <p:cTn id="19" dur="1900"/>
                                        <p:tgtEl>
                                          <p:spTgt spid="286726"/>
                                        </p:tgtEl>
                                      </p:cBhvr>
                                    </p:animEffect>
                                    <p:anim calcmode="lin" valueType="num">
                                      <p:cBhvr>
                                        <p:cTn id="20" dur="1900" fill="hold"/>
                                        <p:tgtEl>
                                          <p:spTgt spid="286726"/>
                                        </p:tgtEl>
                                        <p:attrNameLst>
                                          <p:attrName>ppt_x</p:attrName>
                                        </p:attrNameLst>
                                      </p:cBhvr>
                                      <p:tavLst>
                                        <p:tav tm="0">
                                          <p:val>
                                            <p:strVal val="#ppt_x"/>
                                          </p:val>
                                        </p:tav>
                                        <p:tav tm="100000">
                                          <p:val>
                                            <p:strVal val="#ppt_x"/>
                                          </p:val>
                                        </p:tav>
                                      </p:tavLst>
                                    </p:anim>
                                    <p:anim calcmode="lin" valueType="num">
                                      <p:cBhvr>
                                        <p:cTn id="21" dur="1900" fill="hold"/>
                                        <p:tgtEl>
                                          <p:spTgt spid="2867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6"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860925"/>
            <a:ext cx="1871663"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0583" name="Picture 7" descr="illust219[1] - コピー - コピ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9513" y="2420938"/>
            <a:ext cx="1644650" cy="170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0582" name="AutoShape 6"/>
          <p:cNvSpPr>
            <a:spLocks noChangeArrowheads="1"/>
          </p:cNvSpPr>
          <p:nvPr/>
        </p:nvSpPr>
        <p:spPr bwMode="auto">
          <a:xfrm>
            <a:off x="323850" y="404813"/>
            <a:ext cx="8569325" cy="1871662"/>
          </a:xfrm>
          <a:prstGeom prst="wedgeRectCallout">
            <a:avLst>
              <a:gd name="adj1" fmla="val 35847"/>
              <a:gd name="adj2" fmla="val 75444"/>
            </a:avLst>
          </a:prstGeom>
          <a:solidFill>
            <a:srgbClr val="FFFF99"/>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t>自分の心に不安やなやみがあるということに</a:t>
            </a:r>
            <a:r>
              <a:rPr lang="ja-JP" altLang="en-US" sz="3600">
                <a:solidFill>
                  <a:srgbClr val="00B0F0"/>
                </a:solidFill>
              </a:rPr>
              <a:t>気付くこと</a:t>
            </a:r>
            <a:r>
              <a:rPr lang="ja-JP" altLang="en-US" sz="3600"/>
              <a:t>や対しょするために</a:t>
            </a:r>
            <a:r>
              <a:rPr lang="ja-JP" altLang="en-US" sz="3600">
                <a:solidFill>
                  <a:srgbClr val="00B0F0"/>
                </a:solidFill>
              </a:rPr>
              <a:t>様々な経験をもつこと</a:t>
            </a:r>
            <a:r>
              <a:rPr lang="ja-JP" altLang="en-US" sz="3600"/>
              <a:t>は</a:t>
            </a:r>
            <a:r>
              <a:rPr lang="ja-JP" altLang="en-US" sz="3600">
                <a:solidFill>
                  <a:srgbClr val="FF0000"/>
                </a:solidFill>
              </a:rPr>
              <a:t>心の発達のために大切</a:t>
            </a:r>
            <a:r>
              <a:rPr lang="ja-JP" altLang="en-US" sz="3600"/>
              <a:t>ですよ。</a:t>
            </a:r>
          </a:p>
        </p:txBody>
      </p:sp>
      <p:sp>
        <p:nvSpPr>
          <p:cNvPr id="4" name="AutoShape 5"/>
          <p:cNvSpPr>
            <a:spLocks noChangeArrowheads="1"/>
          </p:cNvSpPr>
          <p:nvPr/>
        </p:nvSpPr>
        <p:spPr bwMode="auto">
          <a:xfrm>
            <a:off x="1571625" y="5929313"/>
            <a:ext cx="3902075" cy="720725"/>
          </a:xfrm>
          <a:prstGeom prst="wedgeRoundRectCallout">
            <a:avLst>
              <a:gd name="adj1" fmla="val -55727"/>
              <a:gd name="adj2" fmla="val 6097"/>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solidFill>
                  <a:schemeClr val="tx2"/>
                </a:solidFill>
              </a:rPr>
              <a:t>ということは・・・。</a:t>
            </a:r>
          </a:p>
        </p:txBody>
      </p:sp>
      <p:sp>
        <p:nvSpPr>
          <p:cNvPr id="3" name="円/楕円 2"/>
          <p:cNvSpPr/>
          <p:nvPr/>
        </p:nvSpPr>
        <p:spPr>
          <a:xfrm>
            <a:off x="571500" y="2857500"/>
            <a:ext cx="7215188" cy="2662238"/>
          </a:xfrm>
          <a:prstGeom prst="ellipse">
            <a:avLst/>
          </a:prstGeom>
          <a:solidFill>
            <a:srgbClr val="FF0066"/>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4800" b="1" dirty="0">
                <a:latin typeface="AR P丸ゴシック体M" pitchFamily="50" charset="-128"/>
                <a:ea typeface="AR P丸ゴシック体M" pitchFamily="50" charset="-128"/>
              </a:rPr>
              <a:t>不安やなやみが</a:t>
            </a:r>
            <a:endParaRPr lang="en-US" altLang="ja-JP" sz="4800" b="1" dirty="0">
              <a:latin typeface="AR P丸ゴシック体M" pitchFamily="50" charset="-128"/>
              <a:ea typeface="AR P丸ゴシック体M" pitchFamily="50" charset="-128"/>
            </a:endParaRPr>
          </a:p>
          <a:p>
            <a:pPr algn="ctr" fontAlgn="auto">
              <a:spcBef>
                <a:spcPts val="0"/>
              </a:spcBef>
              <a:spcAft>
                <a:spcPts val="0"/>
              </a:spcAft>
              <a:defRPr/>
            </a:pPr>
            <a:r>
              <a:rPr lang="ja-JP" altLang="en-US" sz="4800" b="1" dirty="0">
                <a:latin typeface="AR P丸ゴシック体M" pitchFamily="50" charset="-128"/>
                <a:ea typeface="AR P丸ゴシック体M" pitchFamily="50" charset="-128"/>
              </a:rPr>
              <a:t>あるからこそ</a:t>
            </a:r>
            <a:endParaRPr lang="en-US" altLang="ja-JP" sz="4800" b="1" dirty="0">
              <a:latin typeface="AR P丸ゴシック体M" pitchFamily="50" charset="-128"/>
              <a:ea typeface="AR P丸ゴシック体M" pitchFamily="50" charset="-128"/>
            </a:endParaRPr>
          </a:p>
          <a:p>
            <a:pPr algn="ctr" fontAlgn="auto">
              <a:spcBef>
                <a:spcPts val="0"/>
              </a:spcBef>
              <a:spcAft>
                <a:spcPts val="0"/>
              </a:spcAft>
              <a:defRPr/>
            </a:pPr>
            <a:r>
              <a:rPr lang="ja-JP" altLang="en-US" sz="4800" b="1" dirty="0">
                <a:latin typeface="AR P丸ゴシック体M" pitchFamily="50" charset="-128"/>
                <a:ea typeface="AR P丸ゴシック体M" pitchFamily="50" charset="-128"/>
              </a:rPr>
              <a:t>成長できる！！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805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80582"/>
                                        </p:tgtEl>
                                        <p:attrNameLst>
                                          <p:attrName>style.visibility</p:attrName>
                                        </p:attrNameLst>
                                      </p:cBhvr>
                                      <p:to>
                                        <p:strVal val="visible"/>
                                      </p:to>
                                    </p:set>
                                    <p:animEffect transition="in" filter="fade">
                                      <p:cBhvr>
                                        <p:cTn id="11" dur="1000"/>
                                        <p:tgtEl>
                                          <p:spTgt spid="280582"/>
                                        </p:tgtEl>
                                      </p:cBhvr>
                                    </p:animEffect>
                                    <p:anim calcmode="lin" valueType="num">
                                      <p:cBhvr>
                                        <p:cTn id="12" dur="1000" fill="hold"/>
                                        <p:tgtEl>
                                          <p:spTgt spid="280582"/>
                                        </p:tgtEl>
                                        <p:attrNameLst>
                                          <p:attrName>ppt_x</p:attrName>
                                        </p:attrNameLst>
                                      </p:cBhvr>
                                      <p:tavLst>
                                        <p:tav tm="0">
                                          <p:val>
                                            <p:strVal val="#ppt_x"/>
                                          </p:val>
                                        </p:tav>
                                        <p:tav tm="100000">
                                          <p:val>
                                            <p:strVal val="#ppt_x"/>
                                          </p:val>
                                        </p:tav>
                                      </p:tavLst>
                                    </p:anim>
                                    <p:anim calcmode="lin" valueType="num">
                                      <p:cBhvr>
                                        <p:cTn id="13" dur="1000" fill="hold"/>
                                        <p:tgtEl>
                                          <p:spTgt spid="280582"/>
                                        </p:tgtEl>
                                        <p:attrNameLst>
                                          <p:attrName>ppt_y</p:attrName>
                                        </p:attrNameLst>
                                      </p:cBhvr>
                                      <p:tavLst>
                                        <p:tav tm="0">
                                          <p:val>
                                            <p:strVal val="#ppt_y+.1"/>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812">
                                          <p:stCondLst>
                                            <p:cond delay="0"/>
                                          </p:stCondLst>
                                        </p:cTn>
                                        <p:tgtEl>
                                          <p:spTgt spid="3"/>
                                        </p:tgtEl>
                                      </p:cBhvr>
                                    </p:animEffect>
                                    <p:anim calcmode="lin" valueType="num">
                                      <p:cBhvr>
                                        <p:cTn id="26" dur="2551"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930"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930" tmFilter="0, 0; 0.125,0.2665; 0.25,0.4; 0.375,0.465; 0.5,0.5;  0.625,0.535; 0.75,0.6; 0.875,0.7335; 1,1">
                                          <p:stCondLst>
                                            <p:cond delay="930"/>
                                          </p:stCondLst>
                                        </p:cTn>
                                        <p:tgtEl>
                                          <p:spTgt spid="3"/>
                                        </p:tgtEl>
                                        <p:attrNameLst>
                                          <p:attrName>ppt_y</p:attrName>
                                        </p:attrNameLst>
                                      </p:cBhvr>
                                      <p:tavLst>
                                        <p:tav tm="0" fmla="#ppt_y-sin(pi*$)/9">
                                          <p:val>
                                            <p:fltVal val="0"/>
                                          </p:val>
                                        </p:tav>
                                        <p:tav tm="100000">
                                          <p:val>
                                            <p:fltVal val="1"/>
                                          </p:val>
                                        </p:tav>
                                      </p:tavLst>
                                    </p:anim>
                                    <p:anim calcmode="lin" valueType="num">
                                      <p:cBhvr>
                                        <p:cTn id="29" dur="465" tmFilter="0, 0; 0.125,0.2665; 0.25,0.4; 0.375,0.465; 0.5,0.5;  0.625,0.535; 0.75,0.6; 0.875,0.7335; 1,1">
                                          <p:stCondLst>
                                            <p:cond delay="1854"/>
                                          </p:stCondLst>
                                        </p:cTn>
                                        <p:tgtEl>
                                          <p:spTgt spid="3"/>
                                        </p:tgtEl>
                                        <p:attrNameLst>
                                          <p:attrName>ppt_y</p:attrName>
                                        </p:attrNameLst>
                                      </p:cBhvr>
                                      <p:tavLst>
                                        <p:tav tm="0" fmla="#ppt_y-sin(pi*$)/27">
                                          <p:val>
                                            <p:fltVal val="0"/>
                                          </p:val>
                                        </p:tav>
                                        <p:tav tm="100000">
                                          <p:val>
                                            <p:fltVal val="1"/>
                                          </p:val>
                                        </p:tav>
                                      </p:tavLst>
                                    </p:anim>
                                    <p:anim calcmode="lin" valueType="num">
                                      <p:cBhvr>
                                        <p:cTn id="30" dur="230" tmFilter="0, 0; 0.125,0.2665; 0.25,0.4; 0.375,0.465; 0.5,0.5;  0.625,0.535; 0.75,0.6; 0.875,0.7335; 1,1">
                                          <p:stCondLst>
                                            <p:cond delay="2318"/>
                                          </p:stCondLst>
                                        </p:cTn>
                                        <p:tgtEl>
                                          <p:spTgt spid="3"/>
                                        </p:tgtEl>
                                        <p:attrNameLst>
                                          <p:attrName>ppt_y</p:attrName>
                                        </p:attrNameLst>
                                      </p:cBhvr>
                                      <p:tavLst>
                                        <p:tav tm="0" fmla="#ppt_y-sin(pi*$)/81">
                                          <p:val>
                                            <p:fltVal val="0"/>
                                          </p:val>
                                        </p:tav>
                                        <p:tav tm="100000">
                                          <p:val>
                                            <p:fltVal val="1"/>
                                          </p:val>
                                        </p:tav>
                                      </p:tavLst>
                                    </p:anim>
                                    <p:animScale>
                                      <p:cBhvr>
                                        <p:cTn id="31" dur="36">
                                          <p:stCondLst>
                                            <p:cond delay="910"/>
                                          </p:stCondLst>
                                        </p:cTn>
                                        <p:tgtEl>
                                          <p:spTgt spid="3"/>
                                        </p:tgtEl>
                                      </p:cBhvr>
                                      <p:to x="100000" y="60000"/>
                                    </p:animScale>
                                    <p:animScale>
                                      <p:cBhvr>
                                        <p:cTn id="32" dur="232" decel="50000">
                                          <p:stCondLst>
                                            <p:cond delay="946"/>
                                          </p:stCondLst>
                                        </p:cTn>
                                        <p:tgtEl>
                                          <p:spTgt spid="3"/>
                                        </p:tgtEl>
                                      </p:cBhvr>
                                      <p:to x="100000" y="100000"/>
                                    </p:animScale>
                                    <p:animScale>
                                      <p:cBhvr>
                                        <p:cTn id="33" dur="36">
                                          <p:stCondLst>
                                            <p:cond delay="1837"/>
                                          </p:stCondLst>
                                        </p:cTn>
                                        <p:tgtEl>
                                          <p:spTgt spid="3"/>
                                        </p:tgtEl>
                                      </p:cBhvr>
                                      <p:to x="100000" y="80000"/>
                                    </p:animScale>
                                    <p:animScale>
                                      <p:cBhvr>
                                        <p:cTn id="34" dur="232" decel="50000">
                                          <p:stCondLst>
                                            <p:cond delay="1873"/>
                                          </p:stCondLst>
                                        </p:cTn>
                                        <p:tgtEl>
                                          <p:spTgt spid="3"/>
                                        </p:tgtEl>
                                      </p:cBhvr>
                                      <p:to x="100000" y="100000"/>
                                    </p:animScale>
                                    <p:animScale>
                                      <p:cBhvr>
                                        <p:cTn id="35" dur="36">
                                          <p:stCondLst>
                                            <p:cond delay="2299"/>
                                          </p:stCondLst>
                                        </p:cTn>
                                        <p:tgtEl>
                                          <p:spTgt spid="3"/>
                                        </p:tgtEl>
                                      </p:cBhvr>
                                      <p:to x="100000" y="90000"/>
                                    </p:animScale>
                                    <p:animScale>
                                      <p:cBhvr>
                                        <p:cTn id="36" dur="232" decel="50000">
                                          <p:stCondLst>
                                            <p:cond delay="2335"/>
                                          </p:stCondLst>
                                        </p:cTn>
                                        <p:tgtEl>
                                          <p:spTgt spid="3"/>
                                        </p:tgtEl>
                                      </p:cBhvr>
                                      <p:to x="100000" y="100000"/>
                                    </p:animScale>
                                    <p:animScale>
                                      <p:cBhvr>
                                        <p:cTn id="37" dur="36">
                                          <p:stCondLst>
                                            <p:cond delay="2531"/>
                                          </p:stCondLst>
                                        </p:cTn>
                                        <p:tgtEl>
                                          <p:spTgt spid="3"/>
                                        </p:tgtEl>
                                      </p:cBhvr>
                                      <p:to x="100000" y="95000"/>
                                    </p:animScale>
                                    <p:animScale>
                                      <p:cBhvr>
                                        <p:cTn id="38" dur="232" decel="50000">
                                          <p:stCondLst>
                                            <p:cond delay="2568"/>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82" grpId="0" animBg="1"/>
      <p:bldP spid="4"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水の実験.MOV">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0" y="981075"/>
            <a:ext cx="9144000" cy="573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タイトル 1"/>
          <p:cNvSpPr>
            <a:spLocks noGrp="1"/>
          </p:cNvSpPr>
          <p:nvPr>
            <p:ph type="title"/>
          </p:nvPr>
        </p:nvSpPr>
        <p:spPr>
          <a:xfrm>
            <a:off x="457200" y="19050"/>
            <a:ext cx="8229600" cy="1143000"/>
          </a:xfrm>
        </p:spPr>
        <p:txBody>
          <a:bodyPr/>
          <a:lstStyle/>
          <a:p>
            <a:pPr eaLnBrk="1" hangingPunct="1"/>
            <a:r>
              <a:rPr lang="ja-JP" altLang="en-US" sz="3600" smtClean="0"/>
              <a:t>不安やなやみをそのままにしておくと・・・</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vol="80000">
                <p:cTn id="7" fill="hold" display="0">
                  <p:stCondLst>
                    <p:cond delay="indefinite"/>
                  </p:stCondLst>
                </p:cTn>
                <p:tgtEl>
                  <p:spTgt spid="3"/>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005263"/>
            <a:ext cx="2673350" cy="285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0103" name="AutoShape 7"/>
          <p:cNvSpPr>
            <a:spLocks noChangeArrowheads="1"/>
          </p:cNvSpPr>
          <p:nvPr/>
        </p:nvSpPr>
        <p:spPr bwMode="auto">
          <a:xfrm>
            <a:off x="1920875" y="1341438"/>
            <a:ext cx="7043738" cy="2808287"/>
          </a:xfrm>
          <a:prstGeom prst="wedgeRoundRectCallout">
            <a:avLst>
              <a:gd name="adj1" fmla="val -41172"/>
              <a:gd name="adj2" fmla="val 98265"/>
              <a:gd name="adj3" fmla="val 16667"/>
            </a:avLst>
          </a:prstGeom>
          <a:solidFill>
            <a:srgbClr val="99FFCC"/>
          </a:solidFill>
          <a:ln w="9525">
            <a:solidFill>
              <a:schemeClr val="tx1"/>
            </a:solidFill>
            <a:miter lim="800000"/>
            <a:headEnd/>
            <a:tailEnd/>
          </a:ln>
        </p:spPr>
        <p:txBody>
          <a:bodyPr/>
          <a:lstStyle/>
          <a:p>
            <a:pPr fontAlgn="auto">
              <a:spcBef>
                <a:spcPts val="0"/>
              </a:spcBef>
              <a:spcAft>
                <a:spcPts val="0"/>
              </a:spcAft>
              <a:defRPr/>
            </a:pPr>
            <a:r>
              <a:rPr lang="ja-JP" altLang="en-US" sz="5400" dirty="0">
                <a:solidFill>
                  <a:schemeClr val="tx2"/>
                </a:solidFill>
                <a:effectLst>
                  <a:outerShdw blurRad="38100" dist="38100" dir="2700000" algn="tl">
                    <a:srgbClr val="FFFFFF"/>
                  </a:outerShdw>
                </a:effectLst>
                <a:latin typeface="Verdana" pitchFamily="34" charset="0"/>
              </a:rPr>
              <a:t>不安やなやみがある時に、どうすればいいのか考えましょう。</a:t>
            </a:r>
          </a:p>
        </p:txBody>
      </p:sp>
      <p:sp>
        <p:nvSpPr>
          <p:cNvPr id="4104" name="WordArt 8"/>
          <p:cNvSpPr>
            <a:spLocks noChangeArrowheads="1" noChangeShapeType="1" noTextEdit="1"/>
          </p:cNvSpPr>
          <p:nvPr/>
        </p:nvSpPr>
        <p:spPr bwMode="auto">
          <a:xfrm>
            <a:off x="579438" y="609600"/>
            <a:ext cx="1112837" cy="519113"/>
          </a:xfrm>
          <a:prstGeom prst="rect">
            <a:avLst/>
          </a:prstGeom>
        </p:spPr>
        <p:txBody>
          <a:bodyPr wrap="none" fromWordArt="1">
            <a:prstTxWarp prst="textPlain">
              <a:avLst>
                <a:gd name="adj" fmla="val 50000"/>
              </a:avLst>
            </a:prstTxWarp>
          </a:bodyPr>
          <a:lstStyle/>
          <a:p>
            <a:pPr algn="ctr"/>
            <a:r>
              <a:rPr lang="ja-JP" altLang="en-US" sz="3600" kern="10">
                <a:ln w="9525">
                  <a:solidFill>
                    <a:srgbClr val="FF0000"/>
                  </a:solidFill>
                  <a:round/>
                  <a:headEnd/>
                  <a:tailEnd/>
                </a:ln>
                <a:solidFill>
                  <a:srgbClr val="FF0000"/>
                </a:solidFill>
                <a:latin typeface="ＭＳ Ｐゴシック" panose="020B0600070205080204" pitchFamily="50" charset="-128"/>
              </a:rPr>
              <a:t>問題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4104"/>
                                        </p:tgtEl>
                                        <p:attrNameLst>
                                          <p:attrName>style.visibility</p:attrName>
                                        </p:attrNameLst>
                                      </p:cBhvr>
                                      <p:to>
                                        <p:strVal val="visible"/>
                                      </p:to>
                                    </p:set>
                                    <p:anim to="" calcmode="lin" valueType="num">
                                      <p:cBhvr>
                                        <p:cTn id="7" dur="1" fill="hold"/>
                                        <p:tgtEl>
                                          <p:spTgt spid="4104"/>
                                        </p:tgtEl>
                                        <p:attrNameLst>
                                          <p:attrName/>
                                        </p:attrNameLst>
                                      </p:cBhvr>
                                    </p:anim>
                                  </p:childTnLst>
                                </p:cTn>
                              </p:par>
                            </p:childTnLst>
                          </p:cTn>
                        </p:par>
                        <p:par>
                          <p:cTn id="8" fill="hold" nodeType="afterGroup">
                            <p:stCondLst>
                              <p:cond delay="0"/>
                            </p:stCondLst>
                            <p:childTnLst>
                              <p:par>
                                <p:cTn id="9" presetID="1" presetClass="entr" presetSubtype="0" fill="hold" grpId="0" nodeType="afterEffect">
                                  <p:stCondLst>
                                    <p:cond delay="0"/>
                                  </p:stCondLst>
                                  <p:childTnLst>
                                    <p:set>
                                      <p:cBhvr>
                                        <p:cTn id="10" dur="1" fill="hold">
                                          <p:stCondLst>
                                            <p:cond delay="0"/>
                                          </p:stCondLst>
                                        </p:cTn>
                                        <p:tgtEl>
                                          <p:spTgt spid="260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03" grpId="0" animBg="1"/>
      <p:bldP spid="410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3" name="AutoShape 5"/>
          <p:cNvSpPr>
            <a:spLocks noChangeArrowheads="1"/>
          </p:cNvSpPr>
          <p:nvPr/>
        </p:nvSpPr>
        <p:spPr bwMode="auto">
          <a:xfrm>
            <a:off x="323850" y="188913"/>
            <a:ext cx="8424863" cy="1223962"/>
          </a:xfrm>
          <a:prstGeom prst="wedgeRoundRectCallout">
            <a:avLst>
              <a:gd name="adj1" fmla="val 41819"/>
              <a:gd name="adj2" fmla="val 242389"/>
              <a:gd name="adj3" fmla="val 16667"/>
            </a:avLst>
          </a:prstGeom>
          <a:solidFill>
            <a:srgbClr val="66FF66"/>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a:t>一人一人考えたことを短冊に書いて、</a:t>
            </a:r>
            <a:endParaRPr lang="en-US" altLang="ja-JP"/>
          </a:p>
          <a:p>
            <a:pPr eaLnBrk="1" hangingPunct="1">
              <a:spcBef>
                <a:spcPct val="0"/>
              </a:spcBef>
              <a:buFontTx/>
              <a:buNone/>
            </a:pPr>
            <a:r>
              <a:rPr lang="ja-JP" altLang="en-US"/>
              <a:t>クラス全体でまとめましょう。</a:t>
            </a:r>
          </a:p>
        </p:txBody>
      </p:sp>
      <p:sp>
        <p:nvSpPr>
          <p:cNvPr id="278534" name="AutoShape 6"/>
          <p:cNvSpPr>
            <a:spLocks noChangeArrowheads="1"/>
          </p:cNvSpPr>
          <p:nvPr/>
        </p:nvSpPr>
        <p:spPr bwMode="auto">
          <a:xfrm>
            <a:off x="250825" y="1844675"/>
            <a:ext cx="6985000" cy="4464050"/>
          </a:xfrm>
          <a:prstGeom prst="flowChartProcess">
            <a:avLst/>
          </a:prstGeom>
          <a:solidFill>
            <a:srgbClr val="CCFFCC"/>
          </a:solidFill>
          <a:ln w="9525">
            <a:solidFill>
              <a:schemeClr val="tx1"/>
            </a:solidFill>
            <a:miter lim="800000"/>
            <a:headEnd/>
            <a:tailEnd/>
          </a:ln>
        </p:spPr>
        <p:txBody>
          <a:bodyPr wrap="none"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a:t>１　自分の意見を短冊に書きます。</a:t>
            </a:r>
          </a:p>
          <a:p>
            <a:pPr eaLnBrk="1" hangingPunct="1">
              <a:spcBef>
                <a:spcPct val="0"/>
              </a:spcBef>
              <a:buFontTx/>
              <a:buNone/>
            </a:pPr>
            <a:r>
              <a:rPr lang="ja-JP" altLang="en-US"/>
              <a:t>２　書いた短冊を黒板にはります。</a:t>
            </a:r>
          </a:p>
          <a:p>
            <a:pPr eaLnBrk="1" hangingPunct="1">
              <a:spcBef>
                <a:spcPct val="0"/>
              </a:spcBef>
              <a:buFontTx/>
              <a:buNone/>
            </a:pPr>
            <a:r>
              <a:rPr lang="ja-JP" altLang="en-US"/>
              <a:t>３　自分の考えと似たものがあったら、</a:t>
            </a:r>
            <a:endParaRPr lang="en-US" altLang="ja-JP"/>
          </a:p>
          <a:p>
            <a:pPr eaLnBrk="1" hangingPunct="1">
              <a:spcBef>
                <a:spcPct val="0"/>
              </a:spcBef>
              <a:buFontTx/>
              <a:buNone/>
            </a:pPr>
            <a:r>
              <a:rPr lang="ja-JP" altLang="en-US"/>
              <a:t>　　近くにはります。</a:t>
            </a:r>
            <a:endParaRPr lang="en-US" altLang="ja-JP"/>
          </a:p>
          <a:p>
            <a:pPr eaLnBrk="1" hangingPunct="1">
              <a:spcBef>
                <a:spcPct val="0"/>
              </a:spcBef>
              <a:buFontTx/>
              <a:buNone/>
            </a:pPr>
            <a:r>
              <a:rPr lang="ja-JP" altLang="en-US"/>
              <a:t>４　他の人の意見を積極的に活用して、</a:t>
            </a:r>
          </a:p>
          <a:p>
            <a:pPr eaLnBrk="1" hangingPunct="1">
              <a:spcBef>
                <a:spcPct val="0"/>
              </a:spcBef>
              <a:buFontTx/>
              <a:buNone/>
            </a:pPr>
            <a:r>
              <a:rPr lang="ja-JP" altLang="en-US"/>
              <a:t>　　時間内にできるだけたくさんの短冊を</a:t>
            </a:r>
            <a:endParaRPr lang="en-US" altLang="ja-JP"/>
          </a:p>
          <a:p>
            <a:pPr eaLnBrk="1" hangingPunct="1">
              <a:spcBef>
                <a:spcPct val="0"/>
              </a:spcBef>
              <a:buFontTx/>
              <a:buNone/>
            </a:pPr>
            <a:r>
              <a:rPr lang="ja-JP" altLang="en-US"/>
              <a:t>　　はりましょう。</a:t>
            </a:r>
          </a:p>
          <a:p>
            <a:pPr eaLnBrk="1" hangingPunct="1">
              <a:spcBef>
                <a:spcPct val="0"/>
              </a:spcBef>
              <a:buFontTx/>
              <a:buNone/>
            </a:pPr>
            <a:endParaRPr lang="en-US" altLang="ja-JP" sz="2800"/>
          </a:p>
        </p:txBody>
      </p:sp>
      <p:pic>
        <p:nvPicPr>
          <p:cNvPr id="9220" name="図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72338" y="3933825"/>
            <a:ext cx="1871662"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853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8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3" grpId="0" animBg="1"/>
      <p:bldP spid="27853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p:cNvSpPr txBox="1">
            <a:spLocks noChangeArrowheads="1"/>
          </p:cNvSpPr>
          <p:nvPr/>
        </p:nvSpPr>
        <p:spPr bwMode="auto">
          <a:xfrm>
            <a:off x="250825" y="188913"/>
            <a:ext cx="8713788" cy="4246562"/>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50000"/>
              </a:spcBef>
              <a:buFontTx/>
              <a:buNone/>
            </a:pPr>
            <a:r>
              <a:rPr lang="ja-JP" altLang="en-US" sz="6000">
                <a:latin typeface="Arial" panose="020B0604020202020204" pitchFamily="34" charset="0"/>
              </a:rPr>
              <a:t>問題：</a:t>
            </a:r>
            <a:endParaRPr lang="en-US" altLang="ja-JP" sz="6000">
              <a:latin typeface="Arial" panose="020B0604020202020204" pitchFamily="34" charset="0"/>
            </a:endParaRPr>
          </a:p>
          <a:p>
            <a:pPr eaLnBrk="1" hangingPunct="1">
              <a:spcBef>
                <a:spcPct val="50000"/>
              </a:spcBef>
              <a:buFontTx/>
              <a:buNone/>
            </a:pPr>
            <a:r>
              <a:rPr lang="ja-JP" altLang="en-US" sz="6000">
                <a:latin typeface="Arial" panose="020B0604020202020204" pitchFamily="34" charset="0"/>
              </a:rPr>
              <a:t>不安やなやみがある時にどうすればいいのか考えましょう。</a:t>
            </a:r>
          </a:p>
        </p:txBody>
      </p:sp>
      <p:sp>
        <p:nvSpPr>
          <p:cNvPr id="7176" name="WordArt 8"/>
          <p:cNvSpPr>
            <a:spLocks noChangeArrowheads="1" noChangeShapeType="1" noTextEdit="1"/>
          </p:cNvSpPr>
          <p:nvPr/>
        </p:nvSpPr>
        <p:spPr bwMode="auto">
          <a:xfrm>
            <a:off x="728663" y="4868863"/>
            <a:ext cx="6335712" cy="1584325"/>
          </a:xfrm>
          <a:prstGeom prst="rect">
            <a:avLst/>
          </a:prstGeom>
        </p:spPr>
        <p:txBody>
          <a:bodyPr wrap="none" fromWordArt="1">
            <a:prstTxWarp prst="textPlain">
              <a:avLst>
                <a:gd name="adj" fmla="val 50000"/>
              </a:avLst>
            </a:prstTxWarp>
          </a:bodyPr>
          <a:lstStyle/>
          <a:p>
            <a:pPr algn="ctr"/>
            <a:r>
              <a:rPr lang="ja-JP" alt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ＭＳ Ｐゴシック" panose="020B0600070205080204" pitchFamily="50" charset="-128"/>
              </a:rPr>
              <a:t>それでは、始めましょう！</a:t>
            </a:r>
          </a:p>
        </p:txBody>
      </p:sp>
      <p:pic>
        <p:nvPicPr>
          <p:cNvPr id="10244" name="図 1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7092950" y="4668838"/>
            <a:ext cx="2051050" cy="2189162"/>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7175"/>
                                        </p:tgtEl>
                                        <p:attrNameLst>
                                          <p:attrName>style.visibility</p:attrName>
                                        </p:attrNameLst>
                                      </p:cBhvr>
                                      <p:to>
                                        <p:strVal val="visible"/>
                                      </p:to>
                                    </p:set>
                                    <p:anim to="" calcmode="lin" valueType="num">
                                      <p:cBhvr>
                                        <p:cTn id="7" dur="1" fill="hold"/>
                                        <p:tgtEl>
                                          <p:spTgt spid="7175"/>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176"/>
                                        </p:tgtEl>
                                        <p:attrNameLst>
                                          <p:attrName>style.visibility</p:attrName>
                                        </p:attrNameLst>
                                      </p:cBhvr>
                                      <p:to>
                                        <p:strVal val="visible"/>
                                      </p:to>
                                    </p:set>
                                    <p:anim calcmode="lin" valueType="num">
                                      <p:cBhvr>
                                        <p:cTn id="12" dur="500" fill="hold"/>
                                        <p:tgtEl>
                                          <p:spTgt spid="7176"/>
                                        </p:tgtEl>
                                        <p:attrNameLst>
                                          <p:attrName>ppt_w</p:attrName>
                                        </p:attrNameLst>
                                      </p:cBhvr>
                                      <p:tavLst>
                                        <p:tav tm="0">
                                          <p:val>
                                            <p:fltVal val="0"/>
                                          </p:val>
                                        </p:tav>
                                        <p:tav tm="100000">
                                          <p:val>
                                            <p:strVal val="#ppt_w"/>
                                          </p:val>
                                        </p:tav>
                                      </p:tavLst>
                                    </p:anim>
                                    <p:anim calcmode="lin" valueType="num">
                                      <p:cBhvr>
                                        <p:cTn id="13" dur="500" fill="hold"/>
                                        <p:tgtEl>
                                          <p:spTgt spid="7176"/>
                                        </p:tgtEl>
                                        <p:attrNameLst>
                                          <p:attrName>ppt_h</p:attrName>
                                        </p:attrNameLst>
                                      </p:cBhvr>
                                      <p:tavLst>
                                        <p:tav tm="0">
                                          <p:val>
                                            <p:fltVal val="0"/>
                                          </p:val>
                                        </p:tav>
                                        <p:tav tm="100000">
                                          <p:val>
                                            <p:strVal val="#ppt_h"/>
                                          </p:val>
                                        </p:tav>
                                      </p:tavLst>
                                    </p:anim>
                                    <p:animEffect transition="in" filter="fade">
                                      <p:cBhvr>
                                        <p:cTn id="14"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animBg="1"/>
      <p:bldP spid="7176"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TotalTime>
  <Words>430</Words>
  <Application>Microsoft Office PowerPoint</Application>
  <PresentationFormat>画面に合わせる (4:3)</PresentationFormat>
  <Paragraphs>88</Paragraphs>
  <Slides>13</Slides>
  <Notes>0</Notes>
  <HiddenSlides>0</HiddenSlides>
  <MMClips>1</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Arial</vt:lpstr>
      <vt:lpstr>ＭＳ Ｐゴシック</vt:lpstr>
      <vt:lpstr>Calibri</vt:lpstr>
      <vt:lpstr>HGP明朝E</vt:lpstr>
      <vt:lpstr>AR P丸ゴシック体M</vt:lpstr>
      <vt:lpstr>Verdana</vt:lpstr>
      <vt:lpstr>HGP創英角ｺﾞｼｯｸUB</vt:lpstr>
      <vt:lpstr>Office ​​テーマ</vt:lpstr>
      <vt:lpstr>５年「心の健康」</vt:lpstr>
      <vt:lpstr>PowerPoint プレゼンテーション</vt:lpstr>
      <vt:lpstr>PowerPoint プレゼンテーション</vt:lpstr>
      <vt:lpstr>PowerPoint プレゼンテーション</vt:lpstr>
      <vt:lpstr>PowerPoint プレゼンテーション</vt:lpstr>
      <vt:lpstr>不安やなやみをそのままにしておくと・・・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tomoko</dc:creator>
  <cp:lastModifiedBy>見城 幸恵</cp:lastModifiedBy>
  <cp:revision>58</cp:revision>
  <dcterms:created xsi:type="dcterms:W3CDTF">2013-06-09T13:19:40Z</dcterms:created>
  <dcterms:modified xsi:type="dcterms:W3CDTF">2020-06-13T09:54:19Z</dcterms:modified>
</cp:coreProperties>
</file>