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52" r:id="rId3"/>
    <p:sldMasterId id="2147483864" r:id="rId4"/>
    <p:sldMasterId id="2147483900" r:id="rId5"/>
    <p:sldMasterId id="2147483912" r:id="rId6"/>
    <p:sldMasterId id="2147483924" r:id="rId7"/>
    <p:sldMasterId id="2147483972" r:id="rId8"/>
    <p:sldMasterId id="2147483984" r:id="rId9"/>
  </p:sldMasterIdLst>
  <p:notesMasterIdLst>
    <p:notesMasterId r:id="rId31"/>
  </p:notesMasterIdLst>
  <p:handoutMasterIdLst>
    <p:handoutMasterId r:id="rId32"/>
  </p:handoutMasterIdLst>
  <p:sldIdLst>
    <p:sldId id="308" r:id="rId10"/>
    <p:sldId id="363" r:id="rId11"/>
    <p:sldId id="344" r:id="rId12"/>
    <p:sldId id="345" r:id="rId13"/>
    <p:sldId id="328" r:id="rId14"/>
    <p:sldId id="329" r:id="rId15"/>
    <p:sldId id="346" r:id="rId16"/>
    <p:sldId id="358" r:id="rId17"/>
    <p:sldId id="357" r:id="rId18"/>
    <p:sldId id="359" r:id="rId19"/>
    <p:sldId id="349" r:id="rId20"/>
    <p:sldId id="347" r:id="rId21"/>
    <p:sldId id="333" r:id="rId22"/>
    <p:sldId id="334" r:id="rId23"/>
    <p:sldId id="350" r:id="rId24"/>
    <p:sldId id="351" r:id="rId25"/>
    <p:sldId id="362" r:id="rId26"/>
    <p:sldId id="352" r:id="rId27"/>
    <p:sldId id="338" r:id="rId28"/>
    <p:sldId id="339" r:id="rId29"/>
    <p:sldId id="341" r:id="rId30"/>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CCFF"/>
    <a:srgbClr val="66FFFF"/>
    <a:srgbClr val="CCFFFF"/>
    <a:srgbClr val="99FFCC"/>
    <a:srgbClr val="99FF99"/>
    <a:srgbClr val="FF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755" autoAdjust="0"/>
    <p:restoredTop sz="85432" autoAdjust="0"/>
  </p:normalViewPr>
  <p:slideViewPr>
    <p:cSldViewPr>
      <p:cViewPr varScale="1">
        <p:scale>
          <a:sx n="94" d="100"/>
          <a:sy n="94" d="100"/>
        </p:scale>
        <p:origin x="672" y="77"/>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3180"/>
    </p:cViewPr>
  </p:sorterViewPr>
  <p:notesViewPr>
    <p:cSldViewPr>
      <p:cViewPr varScale="1">
        <p:scale>
          <a:sx n="82" d="100"/>
          <a:sy n="82" d="100"/>
        </p:scale>
        <p:origin x="-2064" y="-90"/>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F60D07-89B3-4E45-947C-55B48B375CD1}" type="doc">
      <dgm:prSet loTypeId="urn:microsoft.com/office/officeart/2005/8/layout/venn1" loCatId="relationship" qsTypeId="urn:microsoft.com/office/officeart/2005/8/quickstyle/3d2" qsCatId="3D" csTypeId="urn:microsoft.com/office/officeart/2005/8/colors/accent1_2" csCatId="accent1" phldr="1"/>
      <dgm:spPr/>
    </dgm:pt>
    <dgm:pt modelId="{3C5F451F-B919-4B93-AA05-CC91B36E4F03}">
      <dgm:prSet phldrT="[テキスト]"/>
      <dgm:spPr>
        <a:solidFill>
          <a:srgbClr val="0066CC">
            <a:alpha val="50196"/>
          </a:srgbClr>
        </a:solidFill>
      </dgm:spPr>
      <dgm:t>
        <a:bodyPr/>
        <a:lstStyle/>
        <a:p>
          <a:r>
            <a:rPr kumimoji="1" lang="ja-JP" altLang="en-US" dirty="0" smtClean="0">
              <a:latin typeface="HGP創英角ﾎﾟｯﾌﾟ体" panose="040B0A00000000000000" pitchFamily="50" charset="-128"/>
              <a:ea typeface="HGP創英角ﾎﾟｯﾌﾟ体" panose="040B0A00000000000000" pitchFamily="50" charset="-128"/>
            </a:rPr>
            <a:t>病原体</a:t>
          </a:r>
          <a:endParaRPr kumimoji="1" lang="ja-JP" altLang="en-US" dirty="0">
            <a:latin typeface="HGP創英角ﾎﾟｯﾌﾟ体" panose="040B0A00000000000000" pitchFamily="50" charset="-128"/>
            <a:ea typeface="HGP創英角ﾎﾟｯﾌﾟ体" panose="040B0A00000000000000" pitchFamily="50" charset="-128"/>
          </a:endParaRPr>
        </a:p>
      </dgm:t>
    </dgm:pt>
    <dgm:pt modelId="{F92C0783-8058-4364-AC90-23E99EB2C5E1}" type="parTrans" cxnId="{FCB455BB-BB17-4002-9C20-11326F528DDB}">
      <dgm:prSet/>
      <dgm:spPr/>
      <dgm:t>
        <a:bodyPr/>
        <a:lstStyle/>
        <a:p>
          <a:endParaRPr kumimoji="1" lang="ja-JP" altLang="en-US"/>
        </a:p>
      </dgm:t>
    </dgm:pt>
    <dgm:pt modelId="{8C5228FA-BDF0-4183-9803-733C39C468BF}" type="sibTrans" cxnId="{FCB455BB-BB17-4002-9C20-11326F528DDB}">
      <dgm:prSet/>
      <dgm:spPr/>
      <dgm:t>
        <a:bodyPr/>
        <a:lstStyle/>
        <a:p>
          <a:endParaRPr kumimoji="1" lang="ja-JP" altLang="en-US"/>
        </a:p>
      </dgm:t>
    </dgm:pt>
    <dgm:pt modelId="{24458FC0-43ED-4E7B-AC77-EE4E1DC145CD}">
      <dgm:prSet phldrT="[テキスト]"/>
      <dgm:spPr>
        <a:solidFill>
          <a:srgbClr val="FFFF66">
            <a:alpha val="50196"/>
          </a:srgbClr>
        </a:solidFill>
      </dgm:spPr>
      <dgm:t>
        <a:bodyPr/>
        <a:lstStyle/>
        <a:p>
          <a:r>
            <a:rPr kumimoji="1" lang="ja-JP" altLang="en-US" dirty="0" smtClean="0">
              <a:latin typeface="HGP創英角ﾎﾟｯﾌﾟ体" panose="040B0A00000000000000" pitchFamily="50" charset="-128"/>
              <a:ea typeface="HGP創英角ﾎﾟｯﾌﾟ体" panose="040B0A00000000000000" pitchFamily="50" charset="-128"/>
            </a:rPr>
            <a:t>生活の仕方</a:t>
          </a:r>
          <a:endParaRPr kumimoji="1" lang="ja-JP" altLang="en-US" dirty="0">
            <a:latin typeface="HGP創英角ﾎﾟｯﾌﾟ体" panose="040B0A00000000000000" pitchFamily="50" charset="-128"/>
            <a:ea typeface="HGP創英角ﾎﾟｯﾌﾟ体" panose="040B0A00000000000000" pitchFamily="50" charset="-128"/>
          </a:endParaRPr>
        </a:p>
      </dgm:t>
    </dgm:pt>
    <dgm:pt modelId="{EF43EFDE-08CB-4DDE-9B98-403937169A98}" type="parTrans" cxnId="{9C404DA7-0FF2-4A13-8182-51CCDF45C215}">
      <dgm:prSet/>
      <dgm:spPr/>
      <dgm:t>
        <a:bodyPr/>
        <a:lstStyle/>
        <a:p>
          <a:endParaRPr kumimoji="1" lang="ja-JP" altLang="en-US"/>
        </a:p>
      </dgm:t>
    </dgm:pt>
    <dgm:pt modelId="{5C3AA3C6-1D34-45A3-942D-D8E1606D4AEF}" type="sibTrans" cxnId="{9C404DA7-0FF2-4A13-8182-51CCDF45C215}">
      <dgm:prSet/>
      <dgm:spPr/>
      <dgm:t>
        <a:bodyPr/>
        <a:lstStyle/>
        <a:p>
          <a:endParaRPr kumimoji="1" lang="ja-JP" altLang="en-US"/>
        </a:p>
      </dgm:t>
    </dgm:pt>
    <dgm:pt modelId="{C525BC3F-B8A5-4D35-A801-14B4A382B409}">
      <dgm:prSet phldrT="[テキスト]"/>
      <dgm:spPr>
        <a:solidFill>
          <a:srgbClr val="00B050">
            <a:alpha val="50196"/>
          </a:srgbClr>
        </a:solidFill>
      </dgm:spPr>
      <dgm:t>
        <a:bodyPr/>
        <a:lstStyle/>
        <a:p>
          <a:r>
            <a:rPr kumimoji="1" lang="ja-JP" altLang="en-US" dirty="0" smtClean="0">
              <a:latin typeface="HGP創英角ﾎﾟｯﾌﾟ体" panose="040B0A00000000000000" pitchFamily="50" charset="-128"/>
              <a:ea typeface="HGP創英角ﾎﾟｯﾌﾟ体" panose="040B0A00000000000000" pitchFamily="50" charset="-128"/>
            </a:rPr>
            <a:t>環境</a:t>
          </a:r>
          <a:endParaRPr kumimoji="1" lang="ja-JP" altLang="en-US" dirty="0">
            <a:latin typeface="HGP創英角ﾎﾟｯﾌﾟ体" panose="040B0A00000000000000" pitchFamily="50" charset="-128"/>
            <a:ea typeface="HGP創英角ﾎﾟｯﾌﾟ体" panose="040B0A00000000000000" pitchFamily="50" charset="-128"/>
          </a:endParaRPr>
        </a:p>
      </dgm:t>
    </dgm:pt>
    <dgm:pt modelId="{3250CBE0-D4D4-47F4-B61E-E60155BF3338}" type="parTrans" cxnId="{E1B9A0E9-C569-4054-9A34-77FFDB78DF94}">
      <dgm:prSet/>
      <dgm:spPr/>
      <dgm:t>
        <a:bodyPr/>
        <a:lstStyle/>
        <a:p>
          <a:endParaRPr kumimoji="1" lang="ja-JP" altLang="en-US"/>
        </a:p>
      </dgm:t>
    </dgm:pt>
    <dgm:pt modelId="{51B1FFEE-699A-4AF9-8F94-5D43FFC68C51}" type="sibTrans" cxnId="{E1B9A0E9-C569-4054-9A34-77FFDB78DF94}">
      <dgm:prSet/>
      <dgm:spPr/>
      <dgm:t>
        <a:bodyPr/>
        <a:lstStyle/>
        <a:p>
          <a:endParaRPr kumimoji="1" lang="ja-JP" altLang="en-US"/>
        </a:p>
      </dgm:t>
    </dgm:pt>
    <dgm:pt modelId="{74057416-16DB-4ACB-84D1-B35D8F17EEDD}">
      <dgm:prSet phldrT="[テキスト]"/>
      <dgm:spPr>
        <a:solidFill>
          <a:srgbClr val="FF66CC">
            <a:alpha val="50196"/>
          </a:srgbClr>
        </a:solidFill>
      </dgm:spPr>
      <dgm:t>
        <a:bodyPr/>
        <a:lstStyle/>
        <a:p>
          <a:r>
            <a:rPr kumimoji="1" lang="ja-JP" altLang="en-US" dirty="0" smtClean="0">
              <a:latin typeface="HGP創英角ﾎﾟｯﾌﾟ体" panose="040B0A00000000000000" pitchFamily="50" charset="-128"/>
              <a:ea typeface="HGP創英角ﾎﾟｯﾌﾟ体" panose="040B0A00000000000000" pitchFamily="50" charset="-128"/>
            </a:rPr>
            <a:t>抵抗力</a:t>
          </a:r>
          <a:endParaRPr kumimoji="1" lang="ja-JP" altLang="en-US" dirty="0">
            <a:latin typeface="HGP創英角ﾎﾟｯﾌﾟ体" panose="040B0A00000000000000" pitchFamily="50" charset="-128"/>
            <a:ea typeface="HGP創英角ﾎﾟｯﾌﾟ体" panose="040B0A00000000000000" pitchFamily="50" charset="-128"/>
          </a:endParaRPr>
        </a:p>
      </dgm:t>
    </dgm:pt>
    <dgm:pt modelId="{F11244BA-EBEB-40F5-81BB-F782CB2CDB65}" type="parTrans" cxnId="{70C3F717-557B-4F2A-80A5-9C607F3A1631}">
      <dgm:prSet/>
      <dgm:spPr/>
      <dgm:t>
        <a:bodyPr/>
        <a:lstStyle/>
        <a:p>
          <a:endParaRPr kumimoji="1" lang="ja-JP" altLang="en-US"/>
        </a:p>
      </dgm:t>
    </dgm:pt>
    <dgm:pt modelId="{8385F821-2913-4C7C-A331-0F27AE77E777}" type="sibTrans" cxnId="{70C3F717-557B-4F2A-80A5-9C607F3A1631}">
      <dgm:prSet/>
      <dgm:spPr/>
      <dgm:t>
        <a:bodyPr/>
        <a:lstStyle/>
        <a:p>
          <a:endParaRPr kumimoji="1" lang="ja-JP" altLang="en-US"/>
        </a:p>
      </dgm:t>
    </dgm:pt>
    <dgm:pt modelId="{745A8E05-0FDB-4741-98F5-D0520CBA5648}" type="pres">
      <dgm:prSet presAssocID="{A6F60D07-89B3-4E45-947C-55B48B375CD1}" presName="compositeShape" presStyleCnt="0">
        <dgm:presLayoutVars>
          <dgm:chMax val="7"/>
          <dgm:dir/>
          <dgm:resizeHandles val="exact"/>
        </dgm:presLayoutVars>
      </dgm:prSet>
      <dgm:spPr/>
    </dgm:pt>
    <dgm:pt modelId="{21264DDF-F169-4B40-9F6B-998DBC5C8FFA}" type="pres">
      <dgm:prSet presAssocID="{3C5F451F-B919-4B93-AA05-CC91B36E4F03}" presName="circ1" presStyleLbl="vennNode1" presStyleIdx="0" presStyleCnt="4" custScaleY="173131"/>
      <dgm:spPr/>
      <dgm:t>
        <a:bodyPr/>
        <a:lstStyle/>
        <a:p>
          <a:endParaRPr kumimoji="1" lang="ja-JP" altLang="en-US"/>
        </a:p>
      </dgm:t>
    </dgm:pt>
    <dgm:pt modelId="{09C2F02C-3031-4049-818D-CC8E62DA8AD9}" type="pres">
      <dgm:prSet presAssocID="{3C5F451F-B919-4B93-AA05-CC91B36E4F03}" presName="circ1Tx" presStyleLbl="revTx" presStyleIdx="0" presStyleCnt="0">
        <dgm:presLayoutVars>
          <dgm:chMax val="0"/>
          <dgm:chPref val="0"/>
          <dgm:bulletEnabled val="1"/>
        </dgm:presLayoutVars>
      </dgm:prSet>
      <dgm:spPr/>
      <dgm:t>
        <a:bodyPr/>
        <a:lstStyle/>
        <a:p>
          <a:endParaRPr kumimoji="1" lang="ja-JP" altLang="en-US"/>
        </a:p>
      </dgm:t>
    </dgm:pt>
    <dgm:pt modelId="{E6D498E6-CDA6-4390-A667-42D327AD3D46}" type="pres">
      <dgm:prSet presAssocID="{74057416-16DB-4ACB-84D1-B35D8F17EEDD}" presName="circ2" presStyleLbl="vennNode1" presStyleIdx="1" presStyleCnt="4" custScaleX="186372" custScaleY="98089"/>
      <dgm:spPr/>
      <dgm:t>
        <a:bodyPr/>
        <a:lstStyle/>
        <a:p>
          <a:endParaRPr kumimoji="1" lang="ja-JP" altLang="en-US"/>
        </a:p>
      </dgm:t>
    </dgm:pt>
    <dgm:pt modelId="{0A3837F7-A713-47FF-BC86-3DC45D5E6232}" type="pres">
      <dgm:prSet presAssocID="{74057416-16DB-4ACB-84D1-B35D8F17EEDD}" presName="circ2Tx" presStyleLbl="revTx" presStyleIdx="0" presStyleCnt="0">
        <dgm:presLayoutVars>
          <dgm:chMax val="0"/>
          <dgm:chPref val="0"/>
          <dgm:bulletEnabled val="1"/>
        </dgm:presLayoutVars>
      </dgm:prSet>
      <dgm:spPr/>
      <dgm:t>
        <a:bodyPr/>
        <a:lstStyle/>
        <a:p>
          <a:endParaRPr kumimoji="1" lang="ja-JP" altLang="en-US"/>
        </a:p>
      </dgm:t>
    </dgm:pt>
    <dgm:pt modelId="{E4CD6B41-E4E2-4E93-AB18-4246EC784E93}" type="pres">
      <dgm:prSet presAssocID="{24458FC0-43ED-4E7B-AC77-EE4E1DC145CD}" presName="circ3" presStyleLbl="vennNode1" presStyleIdx="2" presStyleCnt="4" custScaleY="168574"/>
      <dgm:spPr/>
      <dgm:t>
        <a:bodyPr/>
        <a:lstStyle/>
        <a:p>
          <a:endParaRPr kumimoji="1" lang="ja-JP" altLang="en-US"/>
        </a:p>
      </dgm:t>
    </dgm:pt>
    <dgm:pt modelId="{131D2314-5178-49FC-86FB-BA1930CB78AB}" type="pres">
      <dgm:prSet presAssocID="{24458FC0-43ED-4E7B-AC77-EE4E1DC145CD}" presName="circ3Tx" presStyleLbl="revTx" presStyleIdx="0" presStyleCnt="0">
        <dgm:presLayoutVars>
          <dgm:chMax val="0"/>
          <dgm:chPref val="0"/>
          <dgm:bulletEnabled val="1"/>
        </dgm:presLayoutVars>
      </dgm:prSet>
      <dgm:spPr/>
      <dgm:t>
        <a:bodyPr/>
        <a:lstStyle/>
        <a:p>
          <a:endParaRPr kumimoji="1" lang="ja-JP" altLang="en-US"/>
        </a:p>
      </dgm:t>
    </dgm:pt>
    <dgm:pt modelId="{81F294F5-51E1-445F-B642-5E0036FB4F4F}" type="pres">
      <dgm:prSet presAssocID="{C525BC3F-B8A5-4D35-A801-14B4A382B409}" presName="circ4" presStyleLbl="vennNode1" presStyleIdx="3" presStyleCnt="4" custScaleX="173472"/>
      <dgm:spPr/>
      <dgm:t>
        <a:bodyPr/>
        <a:lstStyle/>
        <a:p>
          <a:endParaRPr kumimoji="1" lang="ja-JP" altLang="en-US"/>
        </a:p>
      </dgm:t>
    </dgm:pt>
    <dgm:pt modelId="{7343782A-B7DA-4D61-9904-3D2B1D6460F3}" type="pres">
      <dgm:prSet presAssocID="{C525BC3F-B8A5-4D35-A801-14B4A382B409}" presName="circ4Tx" presStyleLbl="revTx" presStyleIdx="0" presStyleCnt="0">
        <dgm:presLayoutVars>
          <dgm:chMax val="0"/>
          <dgm:chPref val="0"/>
          <dgm:bulletEnabled val="1"/>
        </dgm:presLayoutVars>
      </dgm:prSet>
      <dgm:spPr/>
      <dgm:t>
        <a:bodyPr/>
        <a:lstStyle/>
        <a:p>
          <a:endParaRPr kumimoji="1" lang="ja-JP" altLang="en-US"/>
        </a:p>
      </dgm:t>
    </dgm:pt>
  </dgm:ptLst>
  <dgm:cxnLst>
    <dgm:cxn modelId="{D5C45FD0-F7F2-4EA9-AC59-E1F0276335B9}" type="presOf" srcId="{24458FC0-43ED-4E7B-AC77-EE4E1DC145CD}" destId="{131D2314-5178-49FC-86FB-BA1930CB78AB}" srcOrd="1" destOrd="0" presId="urn:microsoft.com/office/officeart/2005/8/layout/venn1"/>
    <dgm:cxn modelId="{9C404DA7-0FF2-4A13-8182-51CCDF45C215}" srcId="{A6F60D07-89B3-4E45-947C-55B48B375CD1}" destId="{24458FC0-43ED-4E7B-AC77-EE4E1DC145CD}" srcOrd="2" destOrd="0" parTransId="{EF43EFDE-08CB-4DDE-9B98-403937169A98}" sibTransId="{5C3AA3C6-1D34-45A3-942D-D8E1606D4AEF}"/>
    <dgm:cxn modelId="{FCB455BB-BB17-4002-9C20-11326F528DDB}" srcId="{A6F60D07-89B3-4E45-947C-55B48B375CD1}" destId="{3C5F451F-B919-4B93-AA05-CC91B36E4F03}" srcOrd="0" destOrd="0" parTransId="{F92C0783-8058-4364-AC90-23E99EB2C5E1}" sibTransId="{8C5228FA-BDF0-4183-9803-733C39C468BF}"/>
    <dgm:cxn modelId="{C4DACC7F-DFC1-470C-80F3-5D08D1C1FB7B}" type="presOf" srcId="{24458FC0-43ED-4E7B-AC77-EE4E1DC145CD}" destId="{E4CD6B41-E4E2-4E93-AB18-4246EC784E93}" srcOrd="0" destOrd="0" presId="urn:microsoft.com/office/officeart/2005/8/layout/venn1"/>
    <dgm:cxn modelId="{54AA2A84-793B-498D-B813-FD971870E7A9}" type="presOf" srcId="{3C5F451F-B919-4B93-AA05-CC91B36E4F03}" destId="{21264DDF-F169-4B40-9F6B-998DBC5C8FFA}" srcOrd="0" destOrd="0" presId="urn:microsoft.com/office/officeart/2005/8/layout/venn1"/>
    <dgm:cxn modelId="{E1B9A0E9-C569-4054-9A34-77FFDB78DF94}" srcId="{A6F60D07-89B3-4E45-947C-55B48B375CD1}" destId="{C525BC3F-B8A5-4D35-A801-14B4A382B409}" srcOrd="3" destOrd="0" parTransId="{3250CBE0-D4D4-47F4-B61E-E60155BF3338}" sibTransId="{51B1FFEE-699A-4AF9-8F94-5D43FFC68C51}"/>
    <dgm:cxn modelId="{70C3F717-557B-4F2A-80A5-9C607F3A1631}" srcId="{A6F60D07-89B3-4E45-947C-55B48B375CD1}" destId="{74057416-16DB-4ACB-84D1-B35D8F17EEDD}" srcOrd="1" destOrd="0" parTransId="{F11244BA-EBEB-40F5-81BB-F782CB2CDB65}" sibTransId="{8385F821-2913-4C7C-A331-0F27AE77E777}"/>
    <dgm:cxn modelId="{1DFEF13A-6659-4582-9853-49738C0018C4}" type="presOf" srcId="{C525BC3F-B8A5-4D35-A801-14B4A382B409}" destId="{7343782A-B7DA-4D61-9904-3D2B1D6460F3}" srcOrd="1" destOrd="0" presId="urn:microsoft.com/office/officeart/2005/8/layout/venn1"/>
    <dgm:cxn modelId="{90B0C65A-6B5B-482C-A023-B19E30FF312B}" type="presOf" srcId="{74057416-16DB-4ACB-84D1-B35D8F17EEDD}" destId="{0A3837F7-A713-47FF-BC86-3DC45D5E6232}" srcOrd="1" destOrd="0" presId="urn:microsoft.com/office/officeart/2005/8/layout/venn1"/>
    <dgm:cxn modelId="{050EDBE3-5CDE-406F-8A59-009497179917}" type="presOf" srcId="{C525BC3F-B8A5-4D35-A801-14B4A382B409}" destId="{81F294F5-51E1-445F-B642-5E0036FB4F4F}" srcOrd="0" destOrd="0" presId="urn:microsoft.com/office/officeart/2005/8/layout/venn1"/>
    <dgm:cxn modelId="{F36235B8-AC5F-41C6-B61D-57EE478B76C1}" type="presOf" srcId="{3C5F451F-B919-4B93-AA05-CC91B36E4F03}" destId="{09C2F02C-3031-4049-818D-CC8E62DA8AD9}" srcOrd="1" destOrd="0" presId="urn:microsoft.com/office/officeart/2005/8/layout/venn1"/>
    <dgm:cxn modelId="{01A281D1-E96F-4803-8648-00FD0ACAFBBD}" type="presOf" srcId="{74057416-16DB-4ACB-84D1-B35D8F17EEDD}" destId="{E6D498E6-CDA6-4390-A667-42D327AD3D46}" srcOrd="0" destOrd="0" presId="urn:microsoft.com/office/officeart/2005/8/layout/venn1"/>
    <dgm:cxn modelId="{053E63F0-5AB9-4533-9667-B0C38EE7AD18}" type="presOf" srcId="{A6F60D07-89B3-4E45-947C-55B48B375CD1}" destId="{745A8E05-0FDB-4741-98F5-D0520CBA5648}" srcOrd="0" destOrd="0" presId="urn:microsoft.com/office/officeart/2005/8/layout/venn1"/>
    <dgm:cxn modelId="{8DEB6631-C409-43BF-942E-3E60419C5FC1}" type="presParOf" srcId="{745A8E05-0FDB-4741-98F5-D0520CBA5648}" destId="{21264DDF-F169-4B40-9F6B-998DBC5C8FFA}" srcOrd="0" destOrd="0" presId="urn:microsoft.com/office/officeart/2005/8/layout/venn1"/>
    <dgm:cxn modelId="{39BAA6FA-4D70-4394-9705-8EFDBCBC804C}" type="presParOf" srcId="{745A8E05-0FDB-4741-98F5-D0520CBA5648}" destId="{09C2F02C-3031-4049-818D-CC8E62DA8AD9}" srcOrd="1" destOrd="0" presId="urn:microsoft.com/office/officeart/2005/8/layout/venn1"/>
    <dgm:cxn modelId="{E9047279-6579-4556-983E-46E0EF262E04}" type="presParOf" srcId="{745A8E05-0FDB-4741-98F5-D0520CBA5648}" destId="{E6D498E6-CDA6-4390-A667-42D327AD3D46}" srcOrd="2" destOrd="0" presId="urn:microsoft.com/office/officeart/2005/8/layout/venn1"/>
    <dgm:cxn modelId="{BF096382-CBEA-4357-8503-6EAE7E0D48EA}" type="presParOf" srcId="{745A8E05-0FDB-4741-98F5-D0520CBA5648}" destId="{0A3837F7-A713-47FF-BC86-3DC45D5E6232}" srcOrd="3" destOrd="0" presId="urn:microsoft.com/office/officeart/2005/8/layout/venn1"/>
    <dgm:cxn modelId="{A6ECDD6E-5138-4F82-88EC-A2BAB0E30CA9}" type="presParOf" srcId="{745A8E05-0FDB-4741-98F5-D0520CBA5648}" destId="{E4CD6B41-E4E2-4E93-AB18-4246EC784E93}" srcOrd="4" destOrd="0" presId="urn:microsoft.com/office/officeart/2005/8/layout/venn1"/>
    <dgm:cxn modelId="{EEC4A483-A76C-4212-B56B-A7A730EE5AC1}" type="presParOf" srcId="{745A8E05-0FDB-4741-98F5-D0520CBA5648}" destId="{131D2314-5178-49FC-86FB-BA1930CB78AB}" srcOrd="5" destOrd="0" presId="urn:microsoft.com/office/officeart/2005/8/layout/venn1"/>
    <dgm:cxn modelId="{2D122E34-D329-499F-AA2B-CA1D0BFE9A9E}" type="presParOf" srcId="{745A8E05-0FDB-4741-98F5-D0520CBA5648}" destId="{81F294F5-51E1-445F-B642-5E0036FB4F4F}" srcOrd="6" destOrd="0" presId="urn:microsoft.com/office/officeart/2005/8/layout/venn1"/>
    <dgm:cxn modelId="{98D20BC5-654D-4AEA-A85C-BA685C39EDCF}" type="presParOf" srcId="{745A8E05-0FDB-4741-98F5-D0520CBA5648}" destId="{7343782A-B7DA-4D61-9904-3D2B1D6460F3}"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F60D07-89B3-4E45-947C-55B48B375CD1}" type="doc">
      <dgm:prSet loTypeId="urn:microsoft.com/office/officeart/2005/8/layout/venn1" loCatId="relationship" qsTypeId="urn:microsoft.com/office/officeart/2005/8/quickstyle/3d2" qsCatId="3D" csTypeId="urn:microsoft.com/office/officeart/2005/8/colors/accent1_2" csCatId="accent1" phldr="1"/>
      <dgm:spPr/>
    </dgm:pt>
    <dgm:pt modelId="{3C5F451F-B919-4B93-AA05-CC91B36E4F03}">
      <dgm:prSet phldrT="[テキスト]"/>
      <dgm:spPr>
        <a:solidFill>
          <a:srgbClr val="0066CC">
            <a:alpha val="50196"/>
          </a:srgbClr>
        </a:solidFill>
      </dgm:spPr>
      <dgm:t>
        <a:bodyPr/>
        <a:lstStyle/>
        <a:p>
          <a:r>
            <a:rPr kumimoji="1" lang="ja-JP" altLang="en-US" dirty="0" smtClean="0"/>
            <a:t>病原体</a:t>
          </a:r>
          <a:endParaRPr kumimoji="1" lang="ja-JP" altLang="en-US" dirty="0"/>
        </a:p>
      </dgm:t>
    </dgm:pt>
    <dgm:pt modelId="{F92C0783-8058-4364-AC90-23E99EB2C5E1}" type="parTrans" cxnId="{FCB455BB-BB17-4002-9C20-11326F528DDB}">
      <dgm:prSet/>
      <dgm:spPr/>
      <dgm:t>
        <a:bodyPr/>
        <a:lstStyle/>
        <a:p>
          <a:endParaRPr kumimoji="1" lang="ja-JP" altLang="en-US"/>
        </a:p>
      </dgm:t>
    </dgm:pt>
    <dgm:pt modelId="{8C5228FA-BDF0-4183-9803-733C39C468BF}" type="sibTrans" cxnId="{FCB455BB-BB17-4002-9C20-11326F528DDB}">
      <dgm:prSet/>
      <dgm:spPr/>
      <dgm:t>
        <a:bodyPr/>
        <a:lstStyle/>
        <a:p>
          <a:endParaRPr kumimoji="1" lang="ja-JP" altLang="en-US"/>
        </a:p>
      </dgm:t>
    </dgm:pt>
    <dgm:pt modelId="{24458FC0-43ED-4E7B-AC77-EE4E1DC145CD}">
      <dgm:prSet phldrT="[テキスト]"/>
      <dgm:spPr>
        <a:solidFill>
          <a:srgbClr val="FFFF66">
            <a:alpha val="50196"/>
          </a:srgbClr>
        </a:solidFill>
      </dgm:spPr>
      <dgm:t>
        <a:bodyPr/>
        <a:lstStyle/>
        <a:p>
          <a:r>
            <a:rPr kumimoji="1" lang="ja-JP" altLang="en-US" dirty="0" smtClean="0"/>
            <a:t>生活の仕方</a:t>
          </a:r>
          <a:endParaRPr kumimoji="1" lang="ja-JP" altLang="en-US" dirty="0"/>
        </a:p>
      </dgm:t>
    </dgm:pt>
    <dgm:pt modelId="{EF43EFDE-08CB-4DDE-9B98-403937169A98}" type="parTrans" cxnId="{9C404DA7-0FF2-4A13-8182-51CCDF45C215}">
      <dgm:prSet/>
      <dgm:spPr/>
      <dgm:t>
        <a:bodyPr/>
        <a:lstStyle/>
        <a:p>
          <a:endParaRPr kumimoji="1" lang="ja-JP" altLang="en-US"/>
        </a:p>
      </dgm:t>
    </dgm:pt>
    <dgm:pt modelId="{5C3AA3C6-1D34-45A3-942D-D8E1606D4AEF}" type="sibTrans" cxnId="{9C404DA7-0FF2-4A13-8182-51CCDF45C215}">
      <dgm:prSet/>
      <dgm:spPr/>
      <dgm:t>
        <a:bodyPr/>
        <a:lstStyle/>
        <a:p>
          <a:endParaRPr kumimoji="1" lang="ja-JP" altLang="en-US"/>
        </a:p>
      </dgm:t>
    </dgm:pt>
    <dgm:pt modelId="{C525BC3F-B8A5-4D35-A801-14B4A382B409}">
      <dgm:prSet phldrT="[テキスト]"/>
      <dgm:spPr>
        <a:solidFill>
          <a:srgbClr val="00B050">
            <a:alpha val="50196"/>
          </a:srgbClr>
        </a:solidFill>
      </dgm:spPr>
      <dgm:t>
        <a:bodyPr/>
        <a:lstStyle/>
        <a:p>
          <a:r>
            <a:rPr kumimoji="1" lang="ja-JP" altLang="en-US" dirty="0" smtClean="0"/>
            <a:t>環境</a:t>
          </a:r>
          <a:endParaRPr kumimoji="1" lang="ja-JP" altLang="en-US" dirty="0"/>
        </a:p>
      </dgm:t>
    </dgm:pt>
    <dgm:pt modelId="{3250CBE0-D4D4-47F4-B61E-E60155BF3338}" type="parTrans" cxnId="{E1B9A0E9-C569-4054-9A34-77FFDB78DF94}">
      <dgm:prSet/>
      <dgm:spPr/>
      <dgm:t>
        <a:bodyPr/>
        <a:lstStyle/>
        <a:p>
          <a:endParaRPr kumimoji="1" lang="ja-JP" altLang="en-US"/>
        </a:p>
      </dgm:t>
    </dgm:pt>
    <dgm:pt modelId="{51B1FFEE-699A-4AF9-8F94-5D43FFC68C51}" type="sibTrans" cxnId="{E1B9A0E9-C569-4054-9A34-77FFDB78DF94}">
      <dgm:prSet/>
      <dgm:spPr/>
      <dgm:t>
        <a:bodyPr/>
        <a:lstStyle/>
        <a:p>
          <a:endParaRPr kumimoji="1" lang="ja-JP" altLang="en-US"/>
        </a:p>
      </dgm:t>
    </dgm:pt>
    <dgm:pt modelId="{74057416-16DB-4ACB-84D1-B35D8F17EEDD}">
      <dgm:prSet phldrT="[テキスト]"/>
      <dgm:spPr>
        <a:solidFill>
          <a:srgbClr val="FF66CC">
            <a:alpha val="50196"/>
          </a:srgbClr>
        </a:solidFill>
      </dgm:spPr>
      <dgm:t>
        <a:bodyPr/>
        <a:lstStyle/>
        <a:p>
          <a:r>
            <a:rPr kumimoji="1" lang="ja-JP" altLang="en-US" dirty="0" smtClean="0"/>
            <a:t>抵抗力</a:t>
          </a:r>
          <a:endParaRPr kumimoji="1" lang="ja-JP" altLang="en-US" dirty="0"/>
        </a:p>
      </dgm:t>
    </dgm:pt>
    <dgm:pt modelId="{F11244BA-EBEB-40F5-81BB-F782CB2CDB65}" type="parTrans" cxnId="{70C3F717-557B-4F2A-80A5-9C607F3A1631}">
      <dgm:prSet/>
      <dgm:spPr/>
      <dgm:t>
        <a:bodyPr/>
        <a:lstStyle/>
        <a:p>
          <a:endParaRPr kumimoji="1" lang="ja-JP" altLang="en-US"/>
        </a:p>
      </dgm:t>
    </dgm:pt>
    <dgm:pt modelId="{8385F821-2913-4C7C-A331-0F27AE77E777}" type="sibTrans" cxnId="{70C3F717-557B-4F2A-80A5-9C607F3A1631}">
      <dgm:prSet/>
      <dgm:spPr/>
      <dgm:t>
        <a:bodyPr/>
        <a:lstStyle/>
        <a:p>
          <a:endParaRPr kumimoji="1" lang="ja-JP" altLang="en-US"/>
        </a:p>
      </dgm:t>
    </dgm:pt>
    <dgm:pt modelId="{745A8E05-0FDB-4741-98F5-D0520CBA5648}" type="pres">
      <dgm:prSet presAssocID="{A6F60D07-89B3-4E45-947C-55B48B375CD1}" presName="compositeShape" presStyleCnt="0">
        <dgm:presLayoutVars>
          <dgm:chMax val="7"/>
          <dgm:dir/>
          <dgm:resizeHandles val="exact"/>
        </dgm:presLayoutVars>
      </dgm:prSet>
      <dgm:spPr/>
    </dgm:pt>
    <dgm:pt modelId="{21264DDF-F169-4B40-9F6B-998DBC5C8FFA}" type="pres">
      <dgm:prSet presAssocID="{3C5F451F-B919-4B93-AA05-CC91B36E4F03}" presName="circ1" presStyleLbl="vennNode1" presStyleIdx="0" presStyleCnt="4" custScaleY="173131"/>
      <dgm:spPr/>
      <dgm:t>
        <a:bodyPr/>
        <a:lstStyle/>
        <a:p>
          <a:endParaRPr kumimoji="1" lang="ja-JP" altLang="en-US"/>
        </a:p>
      </dgm:t>
    </dgm:pt>
    <dgm:pt modelId="{09C2F02C-3031-4049-818D-CC8E62DA8AD9}" type="pres">
      <dgm:prSet presAssocID="{3C5F451F-B919-4B93-AA05-CC91B36E4F03}" presName="circ1Tx" presStyleLbl="revTx" presStyleIdx="0" presStyleCnt="0">
        <dgm:presLayoutVars>
          <dgm:chMax val="0"/>
          <dgm:chPref val="0"/>
          <dgm:bulletEnabled val="1"/>
        </dgm:presLayoutVars>
      </dgm:prSet>
      <dgm:spPr/>
      <dgm:t>
        <a:bodyPr/>
        <a:lstStyle/>
        <a:p>
          <a:endParaRPr kumimoji="1" lang="ja-JP" altLang="en-US"/>
        </a:p>
      </dgm:t>
    </dgm:pt>
    <dgm:pt modelId="{E6D498E6-CDA6-4390-A667-42D327AD3D46}" type="pres">
      <dgm:prSet presAssocID="{74057416-16DB-4ACB-84D1-B35D8F17EEDD}" presName="circ2" presStyleLbl="vennNode1" presStyleIdx="1" presStyleCnt="4" custScaleX="169945" custScaleY="98089"/>
      <dgm:spPr/>
      <dgm:t>
        <a:bodyPr/>
        <a:lstStyle/>
        <a:p>
          <a:endParaRPr kumimoji="1" lang="ja-JP" altLang="en-US"/>
        </a:p>
      </dgm:t>
    </dgm:pt>
    <dgm:pt modelId="{0A3837F7-A713-47FF-BC86-3DC45D5E6232}" type="pres">
      <dgm:prSet presAssocID="{74057416-16DB-4ACB-84D1-B35D8F17EEDD}" presName="circ2Tx" presStyleLbl="revTx" presStyleIdx="0" presStyleCnt="0">
        <dgm:presLayoutVars>
          <dgm:chMax val="0"/>
          <dgm:chPref val="0"/>
          <dgm:bulletEnabled val="1"/>
        </dgm:presLayoutVars>
      </dgm:prSet>
      <dgm:spPr/>
      <dgm:t>
        <a:bodyPr/>
        <a:lstStyle/>
        <a:p>
          <a:endParaRPr kumimoji="1" lang="ja-JP" altLang="en-US"/>
        </a:p>
      </dgm:t>
    </dgm:pt>
    <dgm:pt modelId="{E4CD6B41-E4E2-4E93-AB18-4246EC784E93}" type="pres">
      <dgm:prSet presAssocID="{24458FC0-43ED-4E7B-AC77-EE4E1DC145CD}" presName="circ3" presStyleLbl="vennNode1" presStyleIdx="2" presStyleCnt="4" custScaleY="168574"/>
      <dgm:spPr/>
      <dgm:t>
        <a:bodyPr/>
        <a:lstStyle/>
        <a:p>
          <a:endParaRPr kumimoji="1" lang="ja-JP" altLang="en-US"/>
        </a:p>
      </dgm:t>
    </dgm:pt>
    <dgm:pt modelId="{131D2314-5178-49FC-86FB-BA1930CB78AB}" type="pres">
      <dgm:prSet presAssocID="{24458FC0-43ED-4E7B-AC77-EE4E1DC145CD}" presName="circ3Tx" presStyleLbl="revTx" presStyleIdx="0" presStyleCnt="0">
        <dgm:presLayoutVars>
          <dgm:chMax val="0"/>
          <dgm:chPref val="0"/>
          <dgm:bulletEnabled val="1"/>
        </dgm:presLayoutVars>
      </dgm:prSet>
      <dgm:spPr/>
      <dgm:t>
        <a:bodyPr/>
        <a:lstStyle/>
        <a:p>
          <a:endParaRPr kumimoji="1" lang="ja-JP" altLang="en-US"/>
        </a:p>
      </dgm:t>
    </dgm:pt>
    <dgm:pt modelId="{81F294F5-51E1-445F-B642-5E0036FB4F4F}" type="pres">
      <dgm:prSet presAssocID="{C525BC3F-B8A5-4D35-A801-14B4A382B409}" presName="circ4" presStyleLbl="vennNode1" presStyleIdx="3" presStyleCnt="4" custScaleX="172197"/>
      <dgm:spPr/>
      <dgm:t>
        <a:bodyPr/>
        <a:lstStyle/>
        <a:p>
          <a:endParaRPr kumimoji="1" lang="ja-JP" altLang="en-US"/>
        </a:p>
      </dgm:t>
    </dgm:pt>
    <dgm:pt modelId="{7343782A-B7DA-4D61-9904-3D2B1D6460F3}" type="pres">
      <dgm:prSet presAssocID="{C525BC3F-B8A5-4D35-A801-14B4A382B409}" presName="circ4Tx" presStyleLbl="revTx" presStyleIdx="0" presStyleCnt="0">
        <dgm:presLayoutVars>
          <dgm:chMax val="0"/>
          <dgm:chPref val="0"/>
          <dgm:bulletEnabled val="1"/>
        </dgm:presLayoutVars>
      </dgm:prSet>
      <dgm:spPr/>
      <dgm:t>
        <a:bodyPr/>
        <a:lstStyle/>
        <a:p>
          <a:endParaRPr kumimoji="1" lang="ja-JP" altLang="en-US"/>
        </a:p>
      </dgm:t>
    </dgm:pt>
  </dgm:ptLst>
  <dgm:cxnLst>
    <dgm:cxn modelId="{2DF028D4-6CE0-42D4-8567-A17640DF6D07}" type="presOf" srcId="{C525BC3F-B8A5-4D35-A801-14B4A382B409}" destId="{7343782A-B7DA-4D61-9904-3D2B1D6460F3}" srcOrd="1" destOrd="0" presId="urn:microsoft.com/office/officeart/2005/8/layout/venn1"/>
    <dgm:cxn modelId="{18411493-FC78-468A-A375-AC46F10DDE22}" type="presOf" srcId="{A6F60D07-89B3-4E45-947C-55B48B375CD1}" destId="{745A8E05-0FDB-4741-98F5-D0520CBA5648}" srcOrd="0" destOrd="0" presId="urn:microsoft.com/office/officeart/2005/8/layout/venn1"/>
    <dgm:cxn modelId="{320C33F7-2E88-4356-BCC9-3E97FFEE6EA3}" type="presOf" srcId="{74057416-16DB-4ACB-84D1-B35D8F17EEDD}" destId="{0A3837F7-A713-47FF-BC86-3DC45D5E6232}" srcOrd="1" destOrd="0" presId="urn:microsoft.com/office/officeart/2005/8/layout/venn1"/>
    <dgm:cxn modelId="{9C404DA7-0FF2-4A13-8182-51CCDF45C215}" srcId="{A6F60D07-89B3-4E45-947C-55B48B375CD1}" destId="{24458FC0-43ED-4E7B-AC77-EE4E1DC145CD}" srcOrd="2" destOrd="0" parTransId="{EF43EFDE-08CB-4DDE-9B98-403937169A98}" sibTransId="{5C3AA3C6-1D34-45A3-942D-D8E1606D4AEF}"/>
    <dgm:cxn modelId="{0011E4B7-36EF-4288-AA1D-79BC3BFA3337}" type="presOf" srcId="{3C5F451F-B919-4B93-AA05-CC91B36E4F03}" destId="{21264DDF-F169-4B40-9F6B-998DBC5C8FFA}" srcOrd="0" destOrd="0" presId="urn:microsoft.com/office/officeart/2005/8/layout/venn1"/>
    <dgm:cxn modelId="{FCB455BB-BB17-4002-9C20-11326F528DDB}" srcId="{A6F60D07-89B3-4E45-947C-55B48B375CD1}" destId="{3C5F451F-B919-4B93-AA05-CC91B36E4F03}" srcOrd="0" destOrd="0" parTransId="{F92C0783-8058-4364-AC90-23E99EB2C5E1}" sibTransId="{8C5228FA-BDF0-4183-9803-733C39C468BF}"/>
    <dgm:cxn modelId="{3FFBEECC-CB54-40EE-962F-225E09018A3E}" type="presOf" srcId="{3C5F451F-B919-4B93-AA05-CC91B36E4F03}" destId="{09C2F02C-3031-4049-818D-CC8E62DA8AD9}" srcOrd="1" destOrd="0" presId="urn:microsoft.com/office/officeart/2005/8/layout/venn1"/>
    <dgm:cxn modelId="{E1B9A0E9-C569-4054-9A34-77FFDB78DF94}" srcId="{A6F60D07-89B3-4E45-947C-55B48B375CD1}" destId="{C525BC3F-B8A5-4D35-A801-14B4A382B409}" srcOrd="3" destOrd="0" parTransId="{3250CBE0-D4D4-47F4-B61E-E60155BF3338}" sibTransId="{51B1FFEE-699A-4AF9-8F94-5D43FFC68C51}"/>
    <dgm:cxn modelId="{70C3F717-557B-4F2A-80A5-9C607F3A1631}" srcId="{A6F60D07-89B3-4E45-947C-55B48B375CD1}" destId="{74057416-16DB-4ACB-84D1-B35D8F17EEDD}" srcOrd="1" destOrd="0" parTransId="{F11244BA-EBEB-40F5-81BB-F782CB2CDB65}" sibTransId="{8385F821-2913-4C7C-A331-0F27AE77E777}"/>
    <dgm:cxn modelId="{76075B57-11E9-4282-95AD-0A19ABF98BD8}" type="presOf" srcId="{C525BC3F-B8A5-4D35-A801-14B4A382B409}" destId="{81F294F5-51E1-445F-B642-5E0036FB4F4F}" srcOrd="0" destOrd="0" presId="urn:microsoft.com/office/officeart/2005/8/layout/venn1"/>
    <dgm:cxn modelId="{4AA69FB8-4F9D-4DE4-B542-95B4067B94F2}" type="presOf" srcId="{24458FC0-43ED-4E7B-AC77-EE4E1DC145CD}" destId="{E4CD6B41-E4E2-4E93-AB18-4246EC784E93}" srcOrd="0" destOrd="0" presId="urn:microsoft.com/office/officeart/2005/8/layout/venn1"/>
    <dgm:cxn modelId="{3AEF9732-562C-4F8B-9E11-BC736CEFCD4C}" type="presOf" srcId="{74057416-16DB-4ACB-84D1-B35D8F17EEDD}" destId="{E6D498E6-CDA6-4390-A667-42D327AD3D46}" srcOrd="0" destOrd="0" presId="urn:microsoft.com/office/officeart/2005/8/layout/venn1"/>
    <dgm:cxn modelId="{3C7CC7F5-F420-4FC1-8AE2-74E9677754B1}" type="presOf" srcId="{24458FC0-43ED-4E7B-AC77-EE4E1DC145CD}" destId="{131D2314-5178-49FC-86FB-BA1930CB78AB}" srcOrd="1" destOrd="0" presId="urn:microsoft.com/office/officeart/2005/8/layout/venn1"/>
    <dgm:cxn modelId="{E498ACE7-3EF8-4939-A416-6FA2D9A08666}" type="presParOf" srcId="{745A8E05-0FDB-4741-98F5-D0520CBA5648}" destId="{21264DDF-F169-4B40-9F6B-998DBC5C8FFA}" srcOrd="0" destOrd="0" presId="urn:microsoft.com/office/officeart/2005/8/layout/venn1"/>
    <dgm:cxn modelId="{F6A1883D-2A7E-48B3-8397-AA4F12533831}" type="presParOf" srcId="{745A8E05-0FDB-4741-98F5-D0520CBA5648}" destId="{09C2F02C-3031-4049-818D-CC8E62DA8AD9}" srcOrd="1" destOrd="0" presId="urn:microsoft.com/office/officeart/2005/8/layout/venn1"/>
    <dgm:cxn modelId="{CDAF6570-C5C7-4B25-829C-F7E105C7A8F4}" type="presParOf" srcId="{745A8E05-0FDB-4741-98F5-D0520CBA5648}" destId="{E6D498E6-CDA6-4390-A667-42D327AD3D46}" srcOrd="2" destOrd="0" presId="urn:microsoft.com/office/officeart/2005/8/layout/venn1"/>
    <dgm:cxn modelId="{E021F12B-D5F2-44FC-BF04-E6064ACE1C96}" type="presParOf" srcId="{745A8E05-0FDB-4741-98F5-D0520CBA5648}" destId="{0A3837F7-A713-47FF-BC86-3DC45D5E6232}" srcOrd="3" destOrd="0" presId="urn:microsoft.com/office/officeart/2005/8/layout/venn1"/>
    <dgm:cxn modelId="{F2293ABB-8179-44E0-9BA6-38D962217264}" type="presParOf" srcId="{745A8E05-0FDB-4741-98F5-D0520CBA5648}" destId="{E4CD6B41-E4E2-4E93-AB18-4246EC784E93}" srcOrd="4" destOrd="0" presId="urn:microsoft.com/office/officeart/2005/8/layout/venn1"/>
    <dgm:cxn modelId="{294E575B-5CA8-4986-B828-0489BDDAA8B9}" type="presParOf" srcId="{745A8E05-0FDB-4741-98F5-D0520CBA5648}" destId="{131D2314-5178-49FC-86FB-BA1930CB78AB}" srcOrd="5" destOrd="0" presId="urn:microsoft.com/office/officeart/2005/8/layout/venn1"/>
    <dgm:cxn modelId="{3ABFAA8B-19F8-4A10-B5D1-660E8614DA59}" type="presParOf" srcId="{745A8E05-0FDB-4741-98F5-D0520CBA5648}" destId="{81F294F5-51E1-445F-B642-5E0036FB4F4F}" srcOrd="6" destOrd="0" presId="urn:microsoft.com/office/officeart/2005/8/layout/venn1"/>
    <dgm:cxn modelId="{D9F681DC-6229-4EC8-ABB2-F8DECBD71F81}" type="presParOf" srcId="{745A8E05-0FDB-4741-98F5-D0520CBA5648}" destId="{7343782A-B7DA-4D61-9904-3D2B1D6460F3}"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64DDF-F169-4B40-9F6B-998DBC5C8FFA}">
      <dsp:nvSpPr>
        <dsp:cNvPr id="0" name=""/>
        <dsp:cNvSpPr/>
      </dsp:nvSpPr>
      <dsp:spPr>
        <a:xfrm>
          <a:off x="2315805" y="-808604"/>
          <a:ext cx="2413517" cy="4178546"/>
        </a:xfrm>
        <a:prstGeom prst="ellipse">
          <a:avLst/>
        </a:prstGeom>
        <a:solidFill>
          <a:srgbClr val="0066CC">
            <a:alpha val="50196"/>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r>
            <a:rPr kumimoji="1" lang="ja-JP" altLang="en-US" sz="4300" kern="1200" dirty="0" smtClean="0">
              <a:latin typeface="HGP創英角ﾎﾟｯﾌﾟ体" panose="040B0A00000000000000" pitchFamily="50" charset="-128"/>
              <a:ea typeface="HGP創英角ﾎﾟｯﾌﾟ体" panose="040B0A00000000000000" pitchFamily="50" charset="-128"/>
            </a:rPr>
            <a:t>病原体</a:t>
          </a:r>
          <a:endParaRPr kumimoji="1" lang="ja-JP" altLang="en-US" sz="4300" kern="1200" dirty="0">
            <a:latin typeface="HGP創英角ﾎﾟｯﾌﾟ体" panose="040B0A00000000000000" pitchFamily="50" charset="-128"/>
            <a:ea typeface="HGP創英角ﾎﾟｯﾌﾟ体" panose="040B0A00000000000000" pitchFamily="50" charset="-128"/>
          </a:endParaRPr>
        </a:p>
      </dsp:txBody>
      <dsp:txXfrm>
        <a:off x="2594288" y="-246108"/>
        <a:ext cx="1856551" cy="1325884"/>
      </dsp:txXfrm>
    </dsp:sp>
    <dsp:sp modelId="{E6D498E6-CDA6-4390-A667-42D327AD3D46}">
      <dsp:nvSpPr>
        <dsp:cNvPr id="0" name=""/>
        <dsp:cNvSpPr/>
      </dsp:nvSpPr>
      <dsp:spPr>
        <a:xfrm>
          <a:off x="2341021" y="1164488"/>
          <a:ext cx="4498120" cy="2367394"/>
        </a:xfrm>
        <a:prstGeom prst="ellipse">
          <a:avLst/>
        </a:prstGeom>
        <a:solidFill>
          <a:srgbClr val="FF66CC">
            <a:alpha val="50196"/>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r>
            <a:rPr kumimoji="1" lang="ja-JP" altLang="en-US" sz="4300" kern="1200" dirty="0" smtClean="0">
              <a:latin typeface="HGP創英角ﾎﾟｯﾌﾟ体" panose="040B0A00000000000000" pitchFamily="50" charset="-128"/>
              <a:ea typeface="HGP創英角ﾎﾟｯﾌﾟ体" panose="040B0A00000000000000" pitchFamily="50" charset="-128"/>
            </a:rPr>
            <a:t>抵抗力</a:t>
          </a:r>
          <a:endParaRPr kumimoji="1" lang="ja-JP" altLang="en-US" sz="4300" kern="1200" dirty="0">
            <a:latin typeface="HGP創英角ﾎﾟｯﾌﾟ体" panose="040B0A00000000000000" pitchFamily="50" charset="-128"/>
            <a:ea typeface="HGP創英角ﾎﾟｯﾌﾟ体" panose="040B0A00000000000000" pitchFamily="50" charset="-128"/>
          </a:endParaRPr>
        </a:p>
      </dsp:txBody>
      <dsp:txXfrm>
        <a:off x="4763085" y="1437649"/>
        <a:ext cx="1730046" cy="1821072"/>
      </dsp:txXfrm>
    </dsp:sp>
    <dsp:sp modelId="{E4CD6B41-E4E2-4E93-AB18-4246EC784E93}">
      <dsp:nvSpPr>
        <dsp:cNvPr id="0" name=""/>
        <dsp:cNvSpPr/>
      </dsp:nvSpPr>
      <dsp:spPr>
        <a:xfrm>
          <a:off x="2315805" y="1381421"/>
          <a:ext cx="2413517" cy="4068562"/>
        </a:xfrm>
        <a:prstGeom prst="ellipse">
          <a:avLst/>
        </a:prstGeom>
        <a:solidFill>
          <a:srgbClr val="FFFF66">
            <a:alpha val="50196"/>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kumimoji="1" lang="ja-JP" altLang="en-US" sz="4200" kern="1200" dirty="0" smtClean="0">
              <a:latin typeface="HGP創英角ﾎﾟｯﾌﾟ体" panose="040B0A00000000000000" pitchFamily="50" charset="-128"/>
              <a:ea typeface="HGP創英角ﾎﾟｯﾌﾟ体" panose="040B0A00000000000000" pitchFamily="50" charset="-128"/>
            </a:rPr>
            <a:t>生活の仕方</a:t>
          </a:r>
          <a:endParaRPr kumimoji="1" lang="ja-JP" altLang="en-US" sz="4200" kern="1200" dirty="0">
            <a:latin typeface="HGP創英角ﾎﾟｯﾌﾟ体" panose="040B0A00000000000000" pitchFamily="50" charset="-128"/>
            <a:ea typeface="HGP創英角ﾎﾟｯﾌﾟ体" panose="040B0A00000000000000" pitchFamily="50" charset="-128"/>
          </a:endParaRPr>
        </a:p>
      </dsp:txBody>
      <dsp:txXfrm>
        <a:off x="2594288" y="3611306"/>
        <a:ext cx="1856551" cy="1290986"/>
      </dsp:txXfrm>
    </dsp:sp>
    <dsp:sp modelId="{81F294F5-51E1-445F-B642-5E0036FB4F4F}">
      <dsp:nvSpPr>
        <dsp:cNvPr id="0" name=""/>
        <dsp:cNvSpPr/>
      </dsp:nvSpPr>
      <dsp:spPr>
        <a:xfrm>
          <a:off x="361658" y="1141426"/>
          <a:ext cx="4186776" cy="2413517"/>
        </a:xfrm>
        <a:prstGeom prst="ellipse">
          <a:avLst/>
        </a:prstGeom>
        <a:solidFill>
          <a:srgbClr val="00B050">
            <a:alpha val="50196"/>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866900">
            <a:lnSpc>
              <a:spcPct val="90000"/>
            </a:lnSpc>
            <a:spcBef>
              <a:spcPct val="0"/>
            </a:spcBef>
            <a:spcAft>
              <a:spcPct val="35000"/>
            </a:spcAft>
          </a:pPr>
          <a:r>
            <a:rPr kumimoji="1" lang="ja-JP" altLang="en-US" sz="4200" kern="1200" dirty="0" smtClean="0">
              <a:latin typeface="HGP創英角ﾎﾟｯﾌﾟ体" panose="040B0A00000000000000" pitchFamily="50" charset="-128"/>
              <a:ea typeface="HGP創英角ﾎﾟｯﾌﾟ体" panose="040B0A00000000000000" pitchFamily="50" charset="-128"/>
            </a:rPr>
            <a:t>環境</a:t>
          </a:r>
          <a:endParaRPr kumimoji="1" lang="ja-JP" altLang="en-US" sz="4200" kern="1200" dirty="0">
            <a:latin typeface="HGP創英角ﾎﾟｯﾌﾟ体" panose="040B0A00000000000000" pitchFamily="50" charset="-128"/>
            <a:ea typeface="HGP創英角ﾎﾟｯﾌﾟ体" panose="040B0A00000000000000" pitchFamily="50" charset="-128"/>
          </a:endParaRPr>
        </a:p>
      </dsp:txBody>
      <dsp:txXfrm>
        <a:off x="683718" y="1419909"/>
        <a:ext cx="1610298" cy="1856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64DDF-F169-4B40-9F6B-998DBC5C8FFA}">
      <dsp:nvSpPr>
        <dsp:cNvPr id="0" name=""/>
        <dsp:cNvSpPr/>
      </dsp:nvSpPr>
      <dsp:spPr>
        <a:xfrm>
          <a:off x="2407229" y="-808604"/>
          <a:ext cx="2413517" cy="4178546"/>
        </a:xfrm>
        <a:prstGeom prst="ellipse">
          <a:avLst/>
        </a:prstGeom>
        <a:solidFill>
          <a:srgbClr val="0066CC">
            <a:alpha val="50196"/>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kumimoji="1" lang="ja-JP" altLang="en-US" sz="2900" kern="1200" dirty="0" smtClean="0"/>
            <a:t>病原体</a:t>
          </a:r>
          <a:endParaRPr kumimoji="1" lang="ja-JP" altLang="en-US" sz="2900" kern="1200" dirty="0"/>
        </a:p>
      </dsp:txBody>
      <dsp:txXfrm>
        <a:off x="2685712" y="-246108"/>
        <a:ext cx="1856551" cy="1325884"/>
      </dsp:txXfrm>
    </dsp:sp>
    <dsp:sp modelId="{E6D498E6-CDA6-4390-A667-42D327AD3D46}">
      <dsp:nvSpPr>
        <dsp:cNvPr id="0" name=""/>
        <dsp:cNvSpPr/>
      </dsp:nvSpPr>
      <dsp:spPr>
        <a:xfrm>
          <a:off x="2630679" y="1164488"/>
          <a:ext cx="4101651" cy="2367394"/>
        </a:xfrm>
        <a:prstGeom prst="ellipse">
          <a:avLst/>
        </a:prstGeom>
        <a:solidFill>
          <a:srgbClr val="FF66CC">
            <a:alpha val="50196"/>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kumimoji="1" lang="ja-JP" altLang="en-US" sz="2900" kern="1200" dirty="0" smtClean="0"/>
            <a:t>抵抗力</a:t>
          </a:r>
          <a:endParaRPr kumimoji="1" lang="ja-JP" altLang="en-US" sz="2900" kern="1200" dirty="0"/>
        </a:p>
      </dsp:txBody>
      <dsp:txXfrm>
        <a:off x="4839261" y="1437649"/>
        <a:ext cx="1577558" cy="1821072"/>
      </dsp:txXfrm>
    </dsp:sp>
    <dsp:sp modelId="{E4CD6B41-E4E2-4E93-AB18-4246EC784E93}">
      <dsp:nvSpPr>
        <dsp:cNvPr id="0" name=""/>
        <dsp:cNvSpPr/>
      </dsp:nvSpPr>
      <dsp:spPr>
        <a:xfrm>
          <a:off x="2407229" y="1381421"/>
          <a:ext cx="2413517" cy="4068562"/>
        </a:xfrm>
        <a:prstGeom prst="ellipse">
          <a:avLst/>
        </a:prstGeom>
        <a:solidFill>
          <a:srgbClr val="FFFF66">
            <a:alpha val="50196"/>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kumimoji="1" lang="ja-JP" altLang="en-US" sz="2900" kern="1200" dirty="0" smtClean="0"/>
            <a:t>生活の仕方</a:t>
          </a:r>
          <a:endParaRPr kumimoji="1" lang="ja-JP" altLang="en-US" sz="2900" kern="1200" dirty="0"/>
        </a:p>
      </dsp:txBody>
      <dsp:txXfrm>
        <a:off x="2685712" y="3611306"/>
        <a:ext cx="1856551" cy="1290986"/>
      </dsp:txXfrm>
    </dsp:sp>
    <dsp:sp modelId="{81F294F5-51E1-445F-B642-5E0036FB4F4F}">
      <dsp:nvSpPr>
        <dsp:cNvPr id="0" name=""/>
        <dsp:cNvSpPr/>
      </dsp:nvSpPr>
      <dsp:spPr>
        <a:xfrm>
          <a:off x="468468" y="1141426"/>
          <a:ext cx="4156004" cy="2413517"/>
        </a:xfrm>
        <a:prstGeom prst="ellipse">
          <a:avLst/>
        </a:prstGeom>
        <a:solidFill>
          <a:srgbClr val="00B050">
            <a:alpha val="50196"/>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kumimoji="1" lang="ja-JP" altLang="en-US" sz="2900" kern="1200" dirty="0" smtClean="0"/>
            <a:t>環境</a:t>
          </a:r>
          <a:endParaRPr kumimoji="1" lang="ja-JP" altLang="en-US" sz="2900" kern="1200" dirty="0"/>
        </a:p>
      </dsp:txBody>
      <dsp:txXfrm>
        <a:off x="788161" y="1419909"/>
        <a:ext cx="1598463" cy="185655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D0886501-5265-4113-BAF2-F28B4D7A7B0B}" type="datetimeFigureOut">
              <a:rPr kumimoji="1" lang="ja-JP" altLang="en-US" smtClean="0"/>
              <a:pPr/>
              <a:t>2020/6/14</a:t>
            </a:fld>
            <a:endParaRPr kumimoji="1" lang="ja-JP" altLang="en-US"/>
          </a:p>
        </p:txBody>
      </p:sp>
      <p:sp>
        <p:nvSpPr>
          <p:cNvPr id="4" name="フッター プレースホルダ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3D58DF5C-9B1D-4575-B2CB-09AEE2FAFF00}" type="slidenum">
              <a:rPr kumimoji="1" lang="ja-JP" altLang="en-US" smtClean="0"/>
              <a:pPr/>
              <a:t>‹#›</a:t>
            </a:fld>
            <a:endParaRPr kumimoji="1" lang="ja-JP" altLang="en-US"/>
          </a:p>
        </p:txBody>
      </p:sp>
    </p:spTree>
    <p:extLst>
      <p:ext uri="{BB962C8B-B14F-4D97-AF65-F5344CB8AC3E}">
        <p14:creationId xmlns:p14="http://schemas.microsoft.com/office/powerpoint/2010/main" val="1759801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3F83084D-9278-4A76-B128-AE97483C7544}" type="datetimeFigureOut">
              <a:rPr kumimoji="1" lang="ja-JP" altLang="en-US" smtClean="0"/>
              <a:pPr/>
              <a:t>2020/6/14</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C5C7088B-FBA2-4223-9DAB-CC173A28C1A2}" type="slidenum">
              <a:rPr kumimoji="1" lang="ja-JP" altLang="en-US" smtClean="0"/>
              <a:pPr/>
              <a:t>‹#›</a:t>
            </a:fld>
            <a:endParaRPr kumimoji="1" lang="ja-JP" altLang="en-US"/>
          </a:p>
        </p:txBody>
      </p:sp>
    </p:spTree>
    <p:extLst>
      <p:ext uri="{BB962C8B-B14F-4D97-AF65-F5344CB8AC3E}">
        <p14:creationId xmlns:p14="http://schemas.microsoft.com/office/powerpoint/2010/main" val="18157547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小島</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前回の学習を思い出しましょう。どんなことを学習したか覚えていますか？</a:t>
            </a:r>
          </a:p>
          <a:p>
            <a:r>
              <a:rPr kumimoji="1" lang="ja-JP" altLang="ja-JP" sz="1200" kern="1200" dirty="0">
                <a:solidFill>
                  <a:schemeClr val="tx1"/>
                </a:solidFill>
                <a:effectLst/>
                <a:latin typeface="+mn-lt"/>
                <a:ea typeface="+mn-ea"/>
                <a:cs typeface="+mn-cs"/>
              </a:rPr>
              <a:t>病気の原因について学習しましたよね？病気の原因はいくつかありました</a:t>
            </a:r>
            <a:r>
              <a:rPr kumimoji="1" lang="ja-JP" altLang="en-US" sz="1200" kern="1200" dirty="0">
                <a:solidFill>
                  <a:schemeClr val="tx1"/>
                </a:solidFill>
                <a:effectLst/>
                <a:latin typeface="+mn-lt"/>
                <a:ea typeface="+mn-ea"/>
                <a:cs typeface="+mn-cs"/>
              </a:rPr>
              <a:t>か</a:t>
            </a:r>
            <a:r>
              <a:rPr kumimoji="1" lang="ja-JP" altLang="ja-JP" sz="1200" kern="1200" dirty="0">
                <a:solidFill>
                  <a:schemeClr val="tx1"/>
                </a:solidFill>
                <a:effectLst/>
                <a:latin typeface="+mn-lt"/>
                <a:ea typeface="+mn-ea"/>
                <a:cs typeface="+mn-cs"/>
              </a:rPr>
              <a:t>。お隣の人と「いくつだよね。」と確認をしましょう。</a:t>
            </a:r>
          </a:p>
          <a:p>
            <a:r>
              <a:rPr kumimoji="1" lang="ja-JP" altLang="ja-JP" sz="1200" kern="1200" dirty="0">
                <a:solidFill>
                  <a:schemeClr val="tx1"/>
                </a:solidFill>
                <a:effectLst/>
                <a:latin typeface="+mn-lt"/>
                <a:ea typeface="+mn-ea"/>
                <a:cs typeface="+mn-cs"/>
              </a:rPr>
              <a:t>「いくつだよね。」とだけ確認してもらえばよかったのですが。みなさん、内容まで確認していて素晴らしいですね。では、原因はいくつでしたか？数を言いましょう。せーの。４つであっていますか？村瀬先生。</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村瀬</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はい、正解です。病気の原因は大きく４つに分けることができます。</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小島</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では、４つの中には何がありましたか？言えますか？</a:t>
            </a:r>
          </a:p>
          <a:p>
            <a:r>
              <a:rPr kumimoji="1" lang="ja-JP" altLang="ja-JP" sz="1200" kern="1200" dirty="0">
                <a:solidFill>
                  <a:schemeClr val="tx1"/>
                </a:solidFill>
                <a:effectLst/>
                <a:latin typeface="+mn-lt"/>
                <a:ea typeface="+mn-ea"/>
                <a:cs typeface="+mn-cs"/>
              </a:rPr>
              <a:t>みんなから出てきたことで合っていますか？村瀬先生。</a:t>
            </a:r>
            <a:r>
              <a:rPr kumimoji="1" lang="ja-JP" altLang="en-US" sz="1200" kern="1200" dirty="0">
                <a:solidFill>
                  <a:schemeClr val="tx1"/>
                </a:solidFill>
                <a:effectLst/>
                <a:latin typeface="+mn-lt"/>
                <a:ea typeface="+mn-ea"/>
                <a:cs typeface="+mn-cs"/>
              </a:rPr>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C7088B-FBA2-4223-9DAB-CC173A28C1A2}" type="slidenum">
              <a:rPr kumimoji="1" lang="ja-JP" altLang="en-US" smtClean="0"/>
              <a:pPr/>
              <a:t>1</a:t>
            </a:fld>
            <a:endParaRPr kumimoji="1" lang="ja-JP" altLang="en-US"/>
          </a:p>
        </p:txBody>
      </p:sp>
    </p:spTree>
    <p:extLst>
      <p:ext uri="{BB962C8B-B14F-4D97-AF65-F5344CB8AC3E}">
        <p14:creationId xmlns:p14="http://schemas.microsoft.com/office/powerpoint/2010/main" val="3025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小島</a:t>
            </a:r>
            <a:endParaRPr kumimoji="1" lang="en-US" altLang="ja-JP" dirty="0"/>
          </a:p>
          <a:p>
            <a:r>
              <a:rPr kumimoji="1" lang="ja-JP" altLang="en-US" dirty="0"/>
              <a:t>「</a:t>
            </a:r>
            <a:r>
              <a:rPr kumimoji="1" lang="ja-JP" altLang="ja-JP" sz="1200" kern="1200" dirty="0">
                <a:solidFill>
                  <a:schemeClr val="tx1"/>
                </a:solidFill>
                <a:effectLst/>
                <a:latin typeface="+mn-lt"/>
                <a:ea typeface="+mn-ea"/>
                <a:cs typeface="+mn-cs"/>
              </a:rPr>
              <a:t>どんなに気を付けていても病原体が体の中に入ってしまうことはあるのではないですか？僕は普段から手洗いやうがい、マスクをつけたり換気をしたりしていますよ。それなのになってしまいました。</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3472600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村瀬</a:t>
            </a:r>
            <a:endParaRPr kumimoji="1" lang="en-US" altLang="ja-JP" dirty="0"/>
          </a:p>
          <a:p>
            <a:r>
              <a:rPr kumimoji="1" lang="ja-JP" altLang="en-US" dirty="0"/>
              <a:t>「</a:t>
            </a:r>
            <a:r>
              <a:rPr kumimoji="1" lang="ja-JP" altLang="ja-JP" sz="1200" kern="1200" dirty="0">
                <a:solidFill>
                  <a:schemeClr val="tx1"/>
                </a:solidFill>
                <a:effectLst/>
                <a:latin typeface="+mn-lt"/>
                <a:ea typeface="+mn-ea"/>
                <a:cs typeface="+mn-cs"/>
              </a:rPr>
              <a:t>同じ行動をしていても、なる人とならない人といますよね。</a:t>
            </a:r>
          </a:p>
          <a:p>
            <a:r>
              <a:rPr kumimoji="1" lang="ja-JP" altLang="ja-JP" sz="1200" kern="1200" dirty="0">
                <a:solidFill>
                  <a:schemeClr val="tx1"/>
                </a:solidFill>
                <a:effectLst/>
                <a:latin typeface="+mn-lt"/>
                <a:ea typeface="+mn-ea"/>
                <a:cs typeface="+mn-cs"/>
              </a:rPr>
              <a:t>そこでもう一つ大切な予防法が「体の抵抗力を強くすること」です。</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27305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村瀬</a:t>
            </a:r>
            <a:endParaRPr kumimoji="1" lang="en-US" altLang="ja-JP" dirty="0"/>
          </a:p>
          <a:p>
            <a:r>
              <a:rPr kumimoji="1" lang="ja-JP" altLang="en-US" dirty="0"/>
              <a:t>「</a:t>
            </a:r>
            <a:r>
              <a:rPr kumimoji="1" lang="ja-JP" altLang="ja-JP" sz="1200" kern="1200" dirty="0">
                <a:solidFill>
                  <a:schemeClr val="tx1"/>
                </a:solidFill>
                <a:effectLst/>
                <a:latin typeface="+mn-lt"/>
                <a:ea typeface="+mn-ea"/>
                <a:cs typeface="+mn-cs"/>
              </a:rPr>
              <a:t>例えば…（板書より）です。</a:t>
            </a:r>
          </a:p>
          <a:p>
            <a:r>
              <a:rPr kumimoji="1" lang="ja-JP" altLang="ja-JP" sz="1200" kern="1200" dirty="0">
                <a:solidFill>
                  <a:schemeClr val="tx1"/>
                </a:solidFill>
                <a:effectLst/>
                <a:latin typeface="+mn-lt"/>
                <a:ea typeface="+mn-ea"/>
                <a:cs typeface="+mn-cs"/>
              </a:rPr>
              <a:t>また、予防接種もその一つです。</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933002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124457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小島</a:t>
            </a:r>
            <a:endParaRPr kumimoji="1" lang="en-US" altLang="ja-JP" dirty="0"/>
          </a:p>
          <a:p>
            <a:r>
              <a:rPr kumimoji="1" lang="ja-JP" altLang="en-US" dirty="0"/>
              <a:t>「</a:t>
            </a:r>
            <a:r>
              <a:rPr kumimoji="1" lang="ja-JP" altLang="ja-JP" sz="1200" kern="1200" dirty="0">
                <a:solidFill>
                  <a:schemeClr val="tx1"/>
                </a:solidFill>
                <a:effectLst/>
                <a:latin typeface="+mn-lt"/>
                <a:ea typeface="+mn-ea"/>
                <a:cs typeface="+mn-cs"/>
              </a:rPr>
              <a:t>そうか。前時に学習したこととつながっていますね。病原体を体の中に入れないようにするのは、原因の一つの病原体に対してですね。さらに、抵抗力はここですね。</a:t>
            </a:r>
          </a:p>
          <a:p>
            <a:r>
              <a:rPr kumimoji="1" lang="ja-JP" altLang="ja-JP" sz="1200" kern="1200" dirty="0">
                <a:solidFill>
                  <a:schemeClr val="tx1"/>
                </a:solidFill>
                <a:effectLst/>
                <a:latin typeface="+mn-lt"/>
                <a:ea typeface="+mn-ea"/>
                <a:cs typeface="+mn-cs"/>
              </a:rPr>
              <a:t>環境や生活の仕方へは何もないのですか？</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村瀬</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例えば換気や加湿をすることは環境に対してですね。</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18</a:t>
            </a:fld>
            <a:endParaRPr lang="ja-JP" altLang="en-US">
              <a:solidFill>
                <a:prstClr val="black"/>
              </a:solidFill>
            </a:endParaRPr>
          </a:p>
        </p:txBody>
      </p:sp>
    </p:spTree>
    <p:extLst>
      <p:ext uri="{BB962C8B-B14F-4D97-AF65-F5344CB8AC3E}">
        <p14:creationId xmlns:p14="http://schemas.microsoft.com/office/powerpoint/2010/main" val="214550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小島</a:t>
            </a:r>
            <a:endParaRPr kumimoji="1" lang="en-US" altLang="ja-JP" dirty="0"/>
          </a:p>
          <a:p>
            <a:r>
              <a:rPr kumimoji="1" lang="ja-JP" altLang="en-US" dirty="0"/>
              <a:t>「</a:t>
            </a:r>
            <a:r>
              <a:rPr kumimoji="1" lang="ja-JP" altLang="ja-JP" sz="1200" kern="1200" dirty="0">
                <a:solidFill>
                  <a:schemeClr val="tx1"/>
                </a:solidFill>
                <a:effectLst/>
                <a:latin typeface="+mn-lt"/>
                <a:ea typeface="+mn-ea"/>
                <a:cs typeface="+mn-cs"/>
              </a:rPr>
              <a:t>インフルエンザの予防法は大きく分けて２つということがわかりました。では、他の感染症も大きく分けてこの２つに分かれるのでしょうか？</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村瀬</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食中毒は、かかると腹痛や下痢、嘔吐などの症状が現れます。細菌の付いた手や調理器具、十分な加熱がされていない食品、患者の便や嘔吐物によって感染します。</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小島</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それぞれ考えてみましょう。</a:t>
            </a:r>
            <a:r>
              <a:rPr kumimoji="1" lang="ja-JP" altLang="en-US"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39614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小島</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では、今日の学習をまとめましょう。感染症を予防するには、病原体を体の中に入れないこと、体の抵抗力を強くすることが重要です。</a:t>
            </a:r>
            <a:r>
              <a:rPr kumimoji="1" lang="ja-JP" altLang="en-US"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213164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小島</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では、ワークシートにわかったこととこれからしていきたいことを書きましょう。</a:t>
            </a:r>
            <a:r>
              <a:rPr kumimoji="1" lang="ja-JP" altLang="en-US" sz="1200" kern="1200" dirty="0">
                <a:solidFill>
                  <a:schemeClr val="tx1"/>
                </a:solidFill>
                <a:effectLst/>
                <a:latin typeface="+mn-lt"/>
                <a:ea typeface="+mn-ea"/>
                <a:cs typeface="+mn-cs"/>
              </a:rPr>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C7088B-FBA2-4223-9DAB-CC173A28C1A2}" type="slidenum">
              <a:rPr kumimoji="1" lang="ja-JP" altLang="en-US" smtClean="0"/>
              <a:pPr/>
              <a:t>21</a:t>
            </a:fld>
            <a:endParaRPr kumimoji="1" lang="ja-JP" altLang="en-US"/>
          </a:p>
        </p:txBody>
      </p:sp>
    </p:spTree>
    <p:extLst>
      <p:ext uri="{BB962C8B-B14F-4D97-AF65-F5344CB8AC3E}">
        <p14:creationId xmlns:p14="http://schemas.microsoft.com/office/powerpoint/2010/main" val="371744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村瀬</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この病原体が原因となり引き起こされる病気を「感染症」と言います。</a:t>
            </a:r>
          </a:p>
          <a:p>
            <a:r>
              <a:rPr kumimoji="1" lang="ja-JP" altLang="ja-JP" sz="1200" kern="1200" dirty="0">
                <a:solidFill>
                  <a:schemeClr val="tx1"/>
                </a:solidFill>
                <a:effectLst/>
                <a:latin typeface="+mn-lt"/>
                <a:ea typeface="+mn-ea"/>
                <a:cs typeface="+mn-cs"/>
              </a:rPr>
              <a:t>例えば…（画像を見せる）これらの病原体が体の中に入って感染症にかかるのです。</a:t>
            </a:r>
          </a:p>
          <a:p>
            <a:r>
              <a:rPr kumimoji="1" lang="ja-JP" altLang="ja-JP" sz="1200" kern="1200" dirty="0">
                <a:solidFill>
                  <a:schemeClr val="tx1"/>
                </a:solidFill>
                <a:effectLst/>
                <a:latin typeface="+mn-lt"/>
                <a:ea typeface="+mn-ea"/>
                <a:cs typeface="+mn-cs"/>
              </a:rPr>
              <a:t>これはインフルエンザウイルスです。かかったことのある人も多いですね。このインフルエンザウイルスは気温・湿度の低いところで長生きします。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そして、人の咳やくしゃ</a:t>
            </a:r>
            <a:r>
              <a:rPr kumimoji="1" lang="ja-JP" altLang="en-US" sz="1200" kern="1200" dirty="0">
                <a:solidFill>
                  <a:schemeClr val="tx1"/>
                </a:solidFill>
                <a:effectLst/>
                <a:latin typeface="+mn-lt"/>
                <a:ea typeface="+mn-ea"/>
                <a:cs typeface="+mn-cs"/>
              </a:rPr>
              <a:t>み</a:t>
            </a:r>
            <a:r>
              <a:rPr kumimoji="1" lang="ja-JP" altLang="ja-JP" sz="1200" kern="1200" dirty="0">
                <a:solidFill>
                  <a:schemeClr val="tx1"/>
                </a:solidFill>
                <a:effectLst/>
                <a:latin typeface="+mn-lt"/>
                <a:ea typeface="+mn-ea"/>
                <a:cs typeface="+mn-cs"/>
              </a:rPr>
              <a:t>で飛んできたウイルスを吸い込んだり、手に付いたウイルスを食事と一緒に体内に入れたりすることでかかります。</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kumimoji="1" lang="ja-JP" altLang="en-US" smtClean="0"/>
              <a:pPr/>
              <a:t>3</a:t>
            </a:fld>
            <a:endParaRPr kumimoji="1" lang="ja-JP" altLang="en-US"/>
          </a:p>
        </p:txBody>
      </p:sp>
    </p:spTree>
    <p:extLst>
      <p:ext uri="{BB962C8B-B14F-4D97-AF65-F5344CB8AC3E}">
        <p14:creationId xmlns:p14="http://schemas.microsoft.com/office/powerpoint/2010/main" val="2726589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小島</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そういえば、先生は、昨年度の２月にインフルエンザになってしまいました。できれば、インフルエンザも含めて感染症にはなりたくないなと思っています。熱が出てつらかったですから。みなさんは感染症になりたいですか？</a:t>
            </a:r>
          </a:p>
          <a:p>
            <a:r>
              <a:rPr kumimoji="1" lang="ja-JP" altLang="ja-JP" sz="1200" kern="1200" dirty="0">
                <a:solidFill>
                  <a:schemeClr val="tx1"/>
                </a:solidFill>
                <a:effectLst/>
                <a:latin typeface="+mn-lt"/>
                <a:ea typeface="+mn-ea"/>
                <a:cs typeface="+mn-cs"/>
              </a:rPr>
              <a:t>では、感染症を予防するにはどうしたらよいのでしょうか。</a:t>
            </a:r>
          </a:p>
          <a:p>
            <a:r>
              <a:rPr kumimoji="1" lang="ja-JP" altLang="ja-JP" sz="1200" kern="1200" dirty="0">
                <a:solidFill>
                  <a:schemeClr val="tx1"/>
                </a:solidFill>
                <a:effectLst/>
                <a:latin typeface="+mn-lt"/>
                <a:ea typeface="+mn-ea"/>
                <a:cs typeface="+mn-cs"/>
              </a:rPr>
              <a:t>感染症は病原体が原因ということは・・・。この世の中から病原体をなくせばいいですね。そんなことはできるのでしょうか？村瀬先生。</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村瀬</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確かに病原体をなくすことは有効ですが、この世のすべての病原体をなくすことは難しいですよ。</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44921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小島</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では、今日は感染症はどのように予防することができるか学習していきましょう。</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603871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小島</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感染症にもいろんな種類があったから、今日はインフルエンザの予防法をもとに考えてみましょう。</a:t>
            </a:r>
          </a:p>
          <a:p>
            <a:r>
              <a:rPr kumimoji="1" lang="ja-JP" altLang="en-US" sz="1200" kern="1200" dirty="0">
                <a:solidFill>
                  <a:schemeClr val="tx1"/>
                </a:solidFill>
                <a:effectLst/>
                <a:latin typeface="+mn-lt"/>
                <a:ea typeface="+mn-ea"/>
                <a:cs typeface="+mn-cs"/>
              </a:rPr>
              <a:t>では、</a:t>
            </a:r>
            <a:r>
              <a:rPr kumimoji="1" lang="ja-JP" altLang="ja-JP" sz="1200" kern="1200" dirty="0">
                <a:solidFill>
                  <a:schemeClr val="tx1"/>
                </a:solidFill>
                <a:effectLst/>
                <a:latin typeface="+mn-lt"/>
                <a:ea typeface="+mn-ea"/>
                <a:cs typeface="+mn-cs"/>
              </a:rPr>
              <a:t>お隣の人とグループになります。今から３分間で思いつくままにインフルエンザの予防を書き出しましょう。いくつ書けるかな？では、よーい、スタート！</a:t>
            </a:r>
            <a:r>
              <a:rPr kumimoji="1" lang="ja-JP" altLang="en-US"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では、全員立ちましょう。端から言っていきます。全部言われたら座りましょう。</a:t>
            </a:r>
            <a:r>
              <a:rPr kumimoji="1" lang="ja-JP" altLang="en-US"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みんなからたくさんの意見が出てきましたが、出てきた意見は正しいのでしょうか？村瀬先生、どうですか？</a:t>
            </a:r>
            <a:r>
              <a:rPr kumimoji="1" lang="ja-JP"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村瀬</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みなさんの意見はほとんど正解です。</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182286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村瀬</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感染症を予防するためには、「病原体を体の中に入れないこと」が有効です。これは更に２つに分けることができます。</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4247304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村瀬</a:t>
            </a:r>
            <a:endParaRPr kumimoji="1" lang="en-US" altLang="ja-JP" dirty="0"/>
          </a:p>
          <a:p>
            <a:r>
              <a:rPr kumimoji="1" lang="ja-JP" altLang="en-US" dirty="0"/>
              <a:t>「</a:t>
            </a:r>
            <a:r>
              <a:rPr kumimoji="1" lang="ja-JP" altLang="ja-JP" sz="1200" kern="1200" dirty="0">
                <a:solidFill>
                  <a:schemeClr val="tx1"/>
                </a:solidFill>
                <a:effectLst/>
                <a:latin typeface="+mn-lt"/>
                <a:ea typeface="+mn-ea"/>
                <a:cs typeface="+mn-cs"/>
              </a:rPr>
              <a:t>これ（板書より）は「発生源をなくす」グループです。</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353357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村瀬</a:t>
            </a:r>
            <a:endParaRPr kumimoji="1" lang="en-US" altLang="ja-JP" dirty="0"/>
          </a:p>
          <a:p>
            <a:r>
              <a:rPr kumimoji="1" lang="ja-JP" altLang="en-US" dirty="0"/>
              <a:t>「</a:t>
            </a:r>
            <a:r>
              <a:rPr kumimoji="1" lang="ja-JP" altLang="ja-JP" sz="1200" kern="1200" dirty="0">
                <a:solidFill>
                  <a:schemeClr val="tx1"/>
                </a:solidFill>
                <a:effectLst/>
                <a:latin typeface="+mn-lt"/>
                <a:ea typeface="+mn-ea"/>
                <a:cs typeface="+mn-cs"/>
              </a:rPr>
              <a:t>これ（板書より）は「うつる道筋をたち切る」グループです。</a:t>
            </a:r>
            <a:r>
              <a:rPr kumimoji="1" lang="ja-JP" altLang="en-US" sz="1200" kern="1200" dirty="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44851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533854-614A-437B-B861-CB1492EFA66D}"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4077990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bg2">
                    <a:lumMod val="9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4" name="日付プレースホルダー 3"/>
          <p:cNvSpPr>
            <a:spLocks noGrp="1"/>
          </p:cNvSpPr>
          <p:nvPr>
            <p:ph type="dt" sz="half" idx="10"/>
          </p:nvPr>
        </p:nvSpPr>
        <p:spPr/>
        <p:txBody>
          <a:bodyPr/>
          <a:lstStyle/>
          <a:p>
            <a:fld id="{45CCE4D9-13FC-4CFB-895B-1FA5C0E21C14}" type="datetimeFigureOut">
              <a:rPr kumimoji="1" lang="ja-JP" altLang="en-US" smtClean="0"/>
              <a:pPr/>
              <a:t>2020/6/14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9D3301-4310-4B7F-BA1A-A192DB5039FB}" type="slidenum">
              <a:rPr kumimoji="1" lang="ja-JP" altLang="en-US" smtClean="0"/>
              <a:pPr/>
              <a:t>‹#›</a:t>
            </a:fld>
            <a:endParaRPr kumimoji="1" lang="ja-JP" altLang="en-US" dirty="0"/>
          </a:p>
        </p:txBody>
      </p:sp>
    </p:spTree>
    <p:extLst>
      <p:ext uri="{BB962C8B-B14F-4D97-AF65-F5344CB8AC3E}">
        <p14:creationId xmlns:p14="http://schemas.microsoft.com/office/powerpoint/2010/main" val="32493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CCE4D9-13FC-4CFB-895B-1FA5C0E21C14}" type="datetimeFigureOut">
              <a:rPr kumimoji="1" lang="ja-JP" altLang="en-US" smtClean="0"/>
              <a:pPr/>
              <a:t>2020/6/14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9D3301-4310-4B7F-BA1A-A192DB5039FB}" type="slidenum">
              <a:rPr kumimoji="1" lang="ja-JP" altLang="en-US" smtClean="0"/>
              <a:pPr/>
              <a:t>‹#›</a:t>
            </a:fld>
            <a:endParaRPr kumimoji="1" lang="ja-JP" altLang="en-US"/>
          </a:p>
        </p:txBody>
      </p:sp>
    </p:spTree>
    <p:extLst>
      <p:ext uri="{BB962C8B-B14F-4D97-AF65-F5344CB8AC3E}">
        <p14:creationId xmlns:p14="http://schemas.microsoft.com/office/powerpoint/2010/main" val="203979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CCE4D9-13FC-4CFB-895B-1FA5C0E21C14}" type="datetimeFigureOut">
              <a:rPr kumimoji="1" lang="ja-JP" altLang="en-US" smtClean="0"/>
              <a:pPr/>
              <a:t>2020/6/14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9D3301-4310-4B7F-BA1A-A192DB5039FB}" type="slidenum">
              <a:rPr kumimoji="1" lang="ja-JP" altLang="en-US" smtClean="0"/>
              <a:pPr/>
              <a:t>‹#›</a:t>
            </a:fld>
            <a:endParaRPr kumimoji="1" lang="ja-JP" altLang="en-US"/>
          </a:p>
        </p:txBody>
      </p:sp>
    </p:spTree>
    <p:extLst>
      <p:ext uri="{BB962C8B-B14F-4D97-AF65-F5344CB8AC3E}">
        <p14:creationId xmlns:p14="http://schemas.microsoft.com/office/powerpoint/2010/main" val="2421692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2681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8842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0764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5221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0636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679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3516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301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5CCE4D9-13FC-4CFB-895B-1FA5C0E21C14}" type="datetimeFigureOut">
              <a:rPr kumimoji="1" lang="ja-JP" altLang="en-US" smtClean="0"/>
              <a:pPr/>
              <a:t>2020/6/14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9D3301-4310-4B7F-BA1A-A192DB5039FB}" type="slidenum">
              <a:rPr kumimoji="1" lang="ja-JP" altLang="en-US" smtClean="0"/>
              <a:pPr/>
              <a:t>‹#›</a:t>
            </a:fld>
            <a:endParaRPr kumimoji="1" lang="ja-JP" altLang="en-US"/>
          </a:p>
        </p:txBody>
      </p:sp>
    </p:spTree>
    <p:extLst>
      <p:ext uri="{BB962C8B-B14F-4D97-AF65-F5344CB8AC3E}">
        <p14:creationId xmlns:p14="http://schemas.microsoft.com/office/powerpoint/2010/main" val="2368921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9643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2804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9851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542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7528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0323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895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58619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209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217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5CCE4D9-13FC-4CFB-895B-1FA5C0E21C14}" type="datetimeFigureOut">
              <a:rPr kumimoji="1" lang="ja-JP" altLang="en-US" smtClean="0"/>
              <a:pPr/>
              <a:t>2020/6/14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9D3301-4310-4B7F-BA1A-A192DB5039FB}" type="slidenum">
              <a:rPr kumimoji="1" lang="ja-JP" altLang="en-US" smtClean="0"/>
              <a:pPr/>
              <a:t>‹#›</a:t>
            </a:fld>
            <a:endParaRPr kumimoji="1" lang="ja-JP" altLang="en-US"/>
          </a:p>
        </p:txBody>
      </p:sp>
    </p:spTree>
    <p:extLst>
      <p:ext uri="{BB962C8B-B14F-4D97-AF65-F5344CB8AC3E}">
        <p14:creationId xmlns:p14="http://schemas.microsoft.com/office/powerpoint/2010/main" val="2827994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9292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03164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1315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3750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661912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9366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774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5184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1386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338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5CCE4D9-13FC-4CFB-895B-1FA5C0E21C14}" type="datetimeFigureOut">
              <a:rPr kumimoji="1" lang="ja-JP" altLang="en-US" smtClean="0"/>
              <a:pPr/>
              <a:t>2020/6/14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9D3301-4310-4B7F-BA1A-A192DB5039FB}" type="slidenum">
              <a:rPr kumimoji="1" lang="ja-JP" altLang="en-US" smtClean="0"/>
              <a:pPr/>
              <a:t>‹#›</a:t>
            </a:fld>
            <a:endParaRPr kumimoji="1" lang="ja-JP" altLang="en-US"/>
          </a:p>
        </p:txBody>
      </p:sp>
    </p:spTree>
    <p:extLst>
      <p:ext uri="{BB962C8B-B14F-4D97-AF65-F5344CB8AC3E}">
        <p14:creationId xmlns:p14="http://schemas.microsoft.com/office/powerpoint/2010/main" val="18544360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8072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41542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9968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7112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66639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6206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0058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75521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3646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850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CCE4D9-13FC-4CFB-895B-1FA5C0E21C14}" type="datetimeFigureOut">
              <a:rPr kumimoji="1" lang="ja-JP" altLang="en-US" smtClean="0"/>
              <a:pPr/>
              <a:t>2020/6/14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9D3301-4310-4B7F-BA1A-A192DB5039FB}" type="slidenum">
              <a:rPr kumimoji="1" lang="ja-JP" altLang="en-US" smtClean="0"/>
              <a:pPr/>
              <a:t>‹#›</a:t>
            </a:fld>
            <a:endParaRPr kumimoji="1" lang="ja-JP" altLang="en-US"/>
          </a:p>
        </p:txBody>
      </p:sp>
    </p:spTree>
    <p:extLst>
      <p:ext uri="{BB962C8B-B14F-4D97-AF65-F5344CB8AC3E}">
        <p14:creationId xmlns:p14="http://schemas.microsoft.com/office/powerpoint/2010/main" val="15533958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82856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73192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96673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52947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23644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06461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37456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09884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9878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779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5CCE4D9-13FC-4CFB-895B-1FA5C0E21C14}" type="datetimeFigureOut">
              <a:rPr kumimoji="1" lang="ja-JP" altLang="en-US" smtClean="0"/>
              <a:pPr/>
              <a:t>2020/6/14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9D3301-4310-4B7F-BA1A-A192DB5039FB}" type="slidenum">
              <a:rPr kumimoji="1" lang="ja-JP" altLang="en-US" smtClean="0"/>
              <a:pPr/>
              <a:t>‹#›</a:t>
            </a:fld>
            <a:endParaRPr kumimoji="1" lang="ja-JP" altLang="en-US"/>
          </a:p>
        </p:txBody>
      </p:sp>
    </p:spTree>
    <p:extLst>
      <p:ext uri="{BB962C8B-B14F-4D97-AF65-F5344CB8AC3E}">
        <p14:creationId xmlns:p14="http://schemas.microsoft.com/office/powerpoint/2010/main" val="20639610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01402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31399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8609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14346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61863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05116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87216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45926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22906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062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CCE4D9-13FC-4CFB-895B-1FA5C0E21C14}" type="datetimeFigureOut">
              <a:rPr kumimoji="1" lang="ja-JP" altLang="en-US" smtClean="0"/>
              <a:pPr/>
              <a:t>2020/6/14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9D3301-4310-4B7F-BA1A-A192DB5039FB}" type="slidenum">
              <a:rPr kumimoji="1" lang="ja-JP" altLang="en-US" smtClean="0"/>
              <a:pPr/>
              <a:t>‹#›</a:t>
            </a:fld>
            <a:endParaRPr kumimoji="1" lang="ja-JP" altLang="en-US"/>
          </a:p>
        </p:txBody>
      </p:sp>
    </p:spTree>
    <p:extLst>
      <p:ext uri="{BB962C8B-B14F-4D97-AF65-F5344CB8AC3E}">
        <p14:creationId xmlns:p14="http://schemas.microsoft.com/office/powerpoint/2010/main" val="37996433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2866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50733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29198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2239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14821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771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353750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60297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82493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4516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CCE4D9-13FC-4CFB-895B-1FA5C0E21C14}" type="datetimeFigureOut">
              <a:rPr kumimoji="1" lang="ja-JP" altLang="en-US" smtClean="0"/>
              <a:pPr/>
              <a:t>2020/6/14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9D3301-4310-4B7F-BA1A-A192DB5039FB}" type="slidenum">
              <a:rPr kumimoji="1" lang="ja-JP" altLang="en-US" smtClean="0"/>
              <a:pPr/>
              <a:t>‹#›</a:t>
            </a:fld>
            <a:endParaRPr kumimoji="1" lang="ja-JP" altLang="en-US"/>
          </a:p>
        </p:txBody>
      </p:sp>
    </p:spTree>
    <p:extLst>
      <p:ext uri="{BB962C8B-B14F-4D97-AF65-F5344CB8AC3E}">
        <p14:creationId xmlns:p14="http://schemas.microsoft.com/office/powerpoint/2010/main" val="34927406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486451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9763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74673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17811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22621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090590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73623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74942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55206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6297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5CCE4D9-13FC-4CFB-895B-1FA5C0E21C14}" type="datetimeFigureOut">
              <a:rPr kumimoji="1" lang="ja-JP" altLang="en-US" smtClean="0"/>
              <a:pPr/>
              <a:t>2020/6/14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9D3301-4310-4B7F-BA1A-A192DB5039FB}" type="slidenum">
              <a:rPr kumimoji="1" lang="ja-JP" altLang="en-US" smtClean="0"/>
              <a:pPr/>
              <a:t>‹#›</a:t>
            </a:fld>
            <a:endParaRPr kumimoji="1" lang="ja-JP" altLang="en-US"/>
          </a:p>
        </p:txBody>
      </p:sp>
    </p:spTree>
    <p:extLst>
      <p:ext uri="{BB962C8B-B14F-4D97-AF65-F5344CB8AC3E}">
        <p14:creationId xmlns:p14="http://schemas.microsoft.com/office/powerpoint/2010/main" val="29502000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95838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08736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13766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48751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50939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9630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53553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51775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205166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086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0" y="0"/>
            <a:ext cx="9144000" cy="908720"/>
          </a:xfrm>
          <a:prstGeom prst="rect">
            <a:avLst/>
          </a:prstGeom>
          <a:solidFill>
            <a:schemeClr val="accent1"/>
          </a:solidFill>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395536" y="1196752"/>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CCE4D9-13FC-4CFB-895B-1FA5C0E21C14}" type="datetimeFigureOut">
              <a:rPr kumimoji="1" lang="ja-JP" altLang="en-US" smtClean="0"/>
              <a:pPr/>
              <a:t>2020/6/14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D3301-4310-4B7F-BA1A-A192DB5039FB}" type="slidenum">
              <a:rPr kumimoji="1" lang="ja-JP" altLang="en-US" smtClean="0"/>
              <a:pPr/>
              <a:t>‹#›</a:t>
            </a:fld>
            <a:endParaRPr kumimoji="1" lang="ja-JP" altLang="en-US"/>
          </a:p>
        </p:txBody>
      </p:sp>
    </p:spTree>
    <p:extLst>
      <p:ext uri="{BB962C8B-B14F-4D97-AF65-F5344CB8AC3E}">
        <p14:creationId xmlns:p14="http://schemas.microsoft.com/office/powerpoint/2010/main" val="3068009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kumimoji="1" sz="4400" kern="1200">
          <a:solidFill>
            <a:schemeClr val="bg1"/>
          </a:solidFill>
          <a:latin typeface="+mj-lt"/>
          <a:ea typeface="+mj-ea"/>
          <a:cs typeface="+mj-cs"/>
        </a:defRPr>
      </a:lvl1pPr>
    </p:titleStyle>
    <p:bodyStyle>
      <a:lvl1pPr marL="5334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86340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780894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5159852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295195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680992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018688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421640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F229D-4A9E-442D-8982-DE7D1EF591E5}" type="datetimeFigureOut">
              <a:rPr lang="ja-JP" altLang="en-US" smtClean="0">
                <a:solidFill>
                  <a:prstClr val="black">
                    <a:tint val="75000"/>
                  </a:prstClr>
                </a:solidFill>
              </a:rPr>
              <a:pPr/>
              <a:t>2020/6/14</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56588-54ED-4581-9F8B-A55F6DBB3D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82048360"/>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9.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90.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95.xml"/><Relationship Id="rId6" Type="http://schemas.openxmlformats.org/officeDocument/2006/relationships/image" Target="../media/image1.jpeg"/><Relationship Id="rId5" Type="http://schemas.openxmlformats.org/officeDocument/2006/relationships/image" Target="../media/image2.jpe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42910" y="1214422"/>
            <a:ext cx="7772400" cy="1470025"/>
          </a:xfrm>
        </p:spPr>
        <p:txBody>
          <a:bodyPr>
            <a:normAutofit/>
          </a:bodyPr>
          <a:lstStyle/>
          <a:p>
            <a:r>
              <a:rPr lang="ja-JP" altLang="en-US" sz="6600" dirty="0">
                <a:latin typeface="AR P丸ゴシック体E" pitchFamily="50" charset="-128"/>
                <a:ea typeface="AR P丸ゴシック体E" pitchFamily="50" charset="-128"/>
              </a:rPr>
              <a:t>「病気の予防」</a:t>
            </a:r>
            <a:endParaRPr kumimoji="1" lang="ja-JP" altLang="en-US" sz="6600" dirty="0">
              <a:latin typeface="AR P丸ゴシック体E" pitchFamily="50" charset="-128"/>
              <a:ea typeface="AR P丸ゴシック体E" pitchFamily="50" charset="-128"/>
            </a:endParaRPr>
          </a:p>
        </p:txBody>
      </p:sp>
      <p:pic>
        <p:nvPicPr>
          <p:cNvPr id="4" name="図 3" descr="C:\Users\SDAI3004\Pictures\男の先生.jpg"/>
          <p:cNvPicPr>
            <a:picLocks noChangeAspect="1"/>
          </p:cNvPicPr>
          <p:nvPr/>
        </p:nvPicPr>
        <p:blipFill>
          <a:blip r:embed="rId3" cstate="print"/>
          <a:srcRect/>
          <a:stretch>
            <a:fillRect/>
          </a:stretch>
        </p:blipFill>
        <p:spPr bwMode="auto">
          <a:xfrm>
            <a:off x="1285852" y="3429000"/>
            <a:ext cx="2143140" cy="2287113"/>
          </a:xfrm>
          <a:prstGeom prst="rect">
            <a:avLst/>
          </a:prstGeom>
          <a:noFill/>
          <a:ln w="9525">
            <a:noFill/>
            <a:miter lim="800000"/>
            <a:headEnd/>
            <a:tailEnd/>
          </a:ln>
        </p:spPr>
      </p:pic>
      <p:pic>
        <p:nvPicPr>
          <p:cNvPr id="5" name="図 4" descr="C:\Users\SDAI3004\Pictures\養護教諭.jpg"/>
          <p:cNvPicPr>
            <a:picLocks noChangeAspect="1"/>
          </p:cNvPicPr>
          <p:nvPr/>
        </p:nvPicPr>
        <p:blipFill>
          <a:blip r:embed="rId4" cstate="print"/>
          <a:srcRect/>
          <a:stretch>
            <a:fillRect/>
          </a:stretch>
        </p:blipFill>
        <p:spPr bwMode="auto">
          <a:xfrm>
            <a:off x="5643570" y="3571876"/>
            <a:ext cx="2008190" cy="2147218"/>
          </a:xfrm>
          <a:prstGeom prst="rect">
            <a:avLst/>
          </a:prstGeom>
          <a:noFill/>
          <a:ln w="9525">
            <a:noFill/>
            <a:miter lim="800000"/>
            <a:headEnd/>
            <a:tailEnd/>
          </a:ln>
        </p:spPr>
      </p:pic>
    </p:spTree>
    <p:extLst>
      <p:ext uri="{BB962C8B-B14F-4D97-AF65-F5344CB8AC3E}">
        <p14:creationId xmlns:p14="http://schemas.microsoft.com/office/powerpoint/2010/main" val="426455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うつる道筋をたち切る</a:t>
            </a:r>
            <a:endParaRPr kumimoji="1" lang="ja-JP"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44824"/>
            <a:ext cx="3871296" cy="369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a:xfrm>
            <a:off x="5940152" y="2348880"/>
            <a:ext cx="2808312" cy="2664296"/>
          </a:xfrm>
          <a:prstGeom prst="ellipse">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800" dirty="0" smtClean="0">
                <a:solidFill>
                  <a:schemeClr val="tx1"/>
                </a:solidFill>
              </a:rPr>
              <a:t>体</a:t>
            </a:r>
            <a:endParaRPr kumimoji="1" lang="ja-JP" altLang="en-US" sz="13800" dirty="0">
              <a:solidFill>
                <a:schemeClr val="tx1"/>
              </a:solidFill>
            </a:endParaRPr>
          </a:p>
        </p:txBody>
      </p:sp>
      <p:sp>
        <p:nvSpPr>
          <p:cNvPr id="4" name="右矢印 3"/>
          <p:cNvSpPr/>
          <p:nvPr/>
        </p:nvSpPr>
        <p:spPr>
          <a:xfrm>
            <a:off x="3139041" y="3140968"/>
            <a:ext cx="2801111" cy="10801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188696" y="2095843"/>
            <a:ext cx="2808312" cy="3154710"/>
          </a:xfrm>
          <a:prstGeom prst="rect">
            <a:avLst/>
          </a:prstGeom>
          <a:noFill/>
        </p:spPr>
        <p:txBody>
          <a:bodyPr wrap="square" rtlCol="0">
            <a:spAutoFit/>
          </a:bodyPr>
          <a:lstStyle/>
          <a:p>
            <a:r>
              <a:rPr kumimoji="1" lang="en-US" altLang="ja-JP" sz="19900" b="1" dirty="0" smtClean="0"/>
              <a:t>×</a:t>
            </a:r>
            <a:endParaRPr kumimoji="1" lang="ja-JP" altLang="en-US" sz="19900" b="1" dirty="0"/>
          </a:p>
        </p:txBody>
      </p:sp>
    </p:spTree>
    <p:extLst>
      <p:ext uri="{BB962C8B-B14F-4D97-AF65-F5344CB8AC3E}">
        <p14:creationId xmlns:p14="http://schemas.microsoft.com/office/powerpoint/2010/main" val="90805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4329146" cy="725470"/>
          </a:xfrm>
        </p:spPr>
        <p:txBody>
          <a:bodyPr>
            <a:normAutofit/>
          </a:bodyPr>
          <a:lstStyle/>
          <a:p>
            <a:r>
              <a:rPr lang="ja-JP" altLang="en-US" sz="2800" dirty="0">
                <a:latin typeface="AR P丸ゴシック体E" pitchFamily="50" charset="-128"/>
                <a:ea typeface="AR P丸ゴシック体E" pitchFamily="50" charset="-128"/>
              </a:rPr>
              <a:t>感染症を予防するために</a:t>
            </a:r>
            <a:endParaRPr kumimoji="1" lang="ja-JP" altLang="en-US" sz="2800" dirty="0">
              <a:latin typeface="AR P丸ゴシック体E" pitchFamily="50" charset="-128"/>
              <a:ea typeface="AR P丸ゴシック体E" pitchFamily="50" charset="-128"/>
            </a:endParaRPr>
          </a:p>
        </p:txBody>
      </p:sp>
      <p:pic>
        <p:nvPicPr>
          <p:cNvPr id="4101" name="Picture 5" descr="F:\イラスト　病気\souji_mask.png"/>
          <p:cNvPicPr>
            <a:picLocks noChangeAspect="1" noChangeArrowheads="1"/>
          </p:cNvPicPr>
          <p:nvPr/>
        </p:nvPicPr>
        <p:blipFill>
          <a:blip r:embed="rId3" cstate="print"/>
          <a:srcRect/>
          <a:stretch>
            <a:fillRect/>
          </a:stretch>
        </p:blipFill>
        <p:spPr bwMode="auto">
          <a:xfrm>
            <a:off x="2613487" y="4205927"/>
            <a:ext cx="3767353" cy="1829235"/>
          </a:xfrm>
          <a:prstGeom prst="rect">
            <a:avLst/>
          </a:prstGeom>
          <a:noFill/>
        </p:spPr>
      </p:pic>
      <p:pic>
        <p:nvPicPr>
          <p:cNvPr id="4102" name="Picture 6" descr="F:\イラスト　病気\VWopH1mG.jpg"/>
          <p:cNvPicPr>
            <a:picLocks noChangeAspect="1" noChangeArrowheads="1"/>
          </p:cNvPicPr>
          <p:nvPr/>
        </p:nvPicPr>
        <p:blipFill>
          <a:blip r:embed="rId4" cstate="print"/>
          <a:srcRect/>
          <a:stretch>
            <a:fillRect/>
          </a:stretch>
        </p:blipFill>
        <p:spPr bwMode="auto">
          <a:xfrm>
            <a:off x="5076056" y="1443712"/>
            <a:ext cx="3455269" cy="2736141"/>
          </a:xfrm>
          <a:prstGeom prst="rect">
            <a:avLst/>
          </a:prstGeom>
          <a:noFill/>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158" y="1428736"/>
            <a:ext cx="3226063" cy="3386943"/>
          </a:xfrm>
          <a:prstGeom prst="rect">
            <a:avLst/>
          </a:prstGeom>
        </p:spPr>
      </p:pic>
      <p:sp>
        <p:nvSpPr>
          <p:cNvPr id="5" name="テキスト ボックス 4"/>
          <p:cNvSpPr txBox="1"/>
          <p:nvPr/>
        </p:nvSpPr>
        <p:spPr>
          <a:xfrm>
            <a:off x="1101319" y="4517819"/>
            <a:ext cx="1512168" cy="1077218"/>
          </a:xfrm>
          <a:prstGeom prst="rect">
            <a:avLst/>
          </a:prstGeom>
          <a:noFill/>
        </p:spPr>
        <p:txBody>
          <a:bodyPr wrap="square" rtlCol="0">
            <a:spAutoFit/>
          </a:bodyPr>
          <a:lstStyle/>
          <a:p>
            <a:r>
              <a:rPr lang="ja-JP" altLang="en-US" sz="3200" dirty="0">
                <a:solidFill>
                  <a:prstClr val="black"/>
                </a:solidFill>
                <a:latin typeface="AR P丸ゴシック体E" pitchFamily="50" charset="-128"/>
                <a:ea typeface="AR P丸ゴシック体E" pitchFamily="50" charset="-128"/>
              </a:rPr>
              <a:t>手洗い</a:t>
            </a:r>
            <a:endParaRPr lang="en-US" altLang="ja-JP" sz="3200" dirty="0">
              <a:solidFill>
                <a:prstClr val="black"/>
              </a:solidFill>
              <a:latin typeface="AR P丸ゴシック体E" pitchFamily="50" charset="-128"/>
              <a:ea typeface="AR P丸ゴシック体E" pitchFamily="50" charset="-128"/>
            </a:endParaRPr>
          </a:p>
          <a:p>
            <a:r>
              <a:rPr lang="ja-JP" altLang="en-US" sz="3200" dirty="0">
                <a:solidFill>
                  <a:prstClr val="black"/>
                </a:solidFill>
                <a:latin typeface="AR P丸ゴシック体E" pitchFamily="50" charset="-128"/>
                <a:ea typeface="AR P丸ゴシック体E" pitchFamily="50" charset="-128"/>
              </a:rPr>
              <a:t>うがい</a:t>
            </a:r>
          </a:p>
        </p:txBody>
      </p:sp>
      <p:sp>
        <p:nvSpPr>
          <p:cNvPr id="6" name="テキスト ボックス 5"/>
          <p:cNvSpPr txBox="1"/>
          <p:nvPr/>
        </p:nvSpPr>
        <p:spPr>
          <a:xfrm>
            <a:off x="3851920" y="5877272"/>
            <a:ext cx="1886505" cy="584775"/>
          </a:xfrm>
          <a:prstGeom prst="rect">
            <a:avLst/>
          </a:prstGeom>
          <a:noFill/>
        </p:spPr>
        <p:txBody>
          <a:bodyPr wrap="square" rtlCol="0">
            <a:spAutoFit/>
          </a:bodyPr>
          <a:lstStyle/>
          <a:p>
            <a:r>
              <a:rPr lang="ja-JP" altLang="en-US" sz="3200" dirty="0">
                <a:solidFill>
                  <a:prstClr val="black"/>
                </a:solidFill>
                <a:latin typeface="AR P丸ゴシック体E" pitchFamily="50" charset="-128"/>
                <a:ea typeface="AR P丸ゴシック体E" pitchFamily="50" charset="-128"/>
              </a:rPr>
              <a:t>マスク</a:t>
            </a:r>
          </a:p>
        </p:txBody>
      </p:sp>
      <p:sp>
        <p:nvSpPr>
          <p:cNvPr id="7" name="テキスト ボックス 6"/>
          <p:cNvSpPr txBox="1"/>
          <p:nvPr/>
        </p:nvSpPr>
        <p:spPr>
          <a:xfrm>
            <a:off x="6444208" y="4005064"/>
            <a:ext cx="1944216" cy="584775"/>
          </a:xfrm>
          <a:prstGeom prst="rect">
            <a:avLst/>
          </a:prstGeom>
          <a:noFill/>
        </p:spPr>
        <p:txBody>
          <a:bodyPr wrap="square" rtlCol="0">
            <a:spAutoFit/>
          </a:bodyPr>
          <a:lstStyle/>
          <a:p>
            <a:r>
              <a:rPr lang="ja-JP" altLang="en-US" sz="3200" dirty="0">
                <a:solidFill>
                  <a:prstClr val="black"/>
                </a:solidFill>
                <a:latin typeface="AR P丸ゴシック体E" pitchFamily="50" charset="-128"/>
                <a:ea typeface="AR P丸ゴシック体E" pitchFamily="50" charset="-128"/>
              </a:rPr>
              <a:t>換気</a:t>
            </a:r>
          </a:p>
        </p:txBody>
      </p:sp>
      <p:sp>
        <p:nvSpPr>
          <p:cNvPr id="9" name="テキスト ボックス 8"/>
          <p:cNvSpPr txBox="1"/>
          <p:nvPr/>
        </p:nvSpPr>
        <p:spPr>
          <a:xfrm>
            <a:off x="357158" y="785794"/>
            <a:ext cx="7072330" cy="830997"/>
          </a:xfrm>
          <a:prstGeom prst="rect">
            <a:avLst/>
          </a:prstGeom>
          <a:noFill/>
        </p:spPr>
        <p:txBody>
          <a:bodyPr wrap="square" rtlCol="0">
            <a:spAutoFit/>
          </a:bodyPr>
          <a:lstStyle/>
          <a:p>
            <a:r>
              <a:rPr lang="ja-JP" altLang="en-US" sz="4800" dirty="0">
                <a:solidFill>
                  <a:prstClr val="black"/>
                </a:solidFill>
                <a:latin typeface="AR P丸ゴシック体E" pitchFamily="50" charset="-128"/>
                <a:ea typeface="AR P丸ゴシック体E" pitchFamily="50" charset="-128"/>
              </a:rPr>
              <a:t>・うつる道筋をたち切る</a:t>
            </a:r>
          </a:p>
        </p:txBody>
      </p:sp>
    </p:spTree>
    <p:extLst>
      <p:ext uri="{BB962C8B-B14F-4D97-AF65-F5344CB8AC3E}">
        <p14:creationId xmlns:p14="http://schemas.microsoft.com/office/powerpoint/2010/main" val="284714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animEffect transition="in" filter="fade">
                                      <p:cBhvr>
                                        <p:cTn id="15" dur="500"/>
                                        <p:tgtEl>
                                          <p:spTgt spid="410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fade">
                                      <p:cBhvr>
                                        <p:cTn id="23" dur="500"/>
                                        <p:tgtEl>
                                          <p:spTgt spid="410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C:\Users\SDAI3004\Pictures\養護教諭.jpg"/>
          <p:cNvPicPr>
            <a:picLocks noGrp="1" noChangeAspect="1"/>
          </p:cNvPicPr>
          <p:nvPr>
            <p:ph idx="1"/>
          </p:nvPr>
        </p:nvPicPr>
        <p:blipFill>
          <a:blip r:embed="rId3" cstate="print"/>
          <a:srcRect/>
          <a:stretch>
            <a:fillRect/>
          </a:stretch>
        </p:blipFill>
        <p:spPr bwMode="auto">
          <a:xfrm>
            <a:off x="6786578" y="4429132"/>
            <a:ext cx="1857388" cy="1978116"/>
          </a:xfrm>
          <a:prstGeom prst="rect">
            <a:avLst/>
          </a:prstGeom>
          <a:noFill/>
          <a:ln w="9525">
            <a:noFill/>
            <a:miter lim="800000"/>
            <a:headEnd/>
            <a:tailEnd/>
          </a:ln>
        </p:spPr>
      </p:pic>
      <p:sp>
        <p:nvSpPr>
          <p:cNvPr id="2" name="タイトル 1"/>
          <p:cNvSpPr>
            <a:spLocks noGrp="1"/>
          </p:cNvSpPr>
          <p:nvPr>
            <p:ph type="title"/>
          </p:nvPr>
        </p:nvSpPr>
        <p:spPr>
          <a:xfrm>
            <a:off x="457200" y="274638"/>
            <a:ext cx="8229600" cy="939784"/>
          </a:xfrm>
        </p:spPr>
        <p:txBody>
          <a:bodyPr/>
          <a:lstStyle/>
          <a:p>
            <a:r>
              <a:rPr kumimoji="1" lang="ja-JP" altLang="en-US" dirty="0">
                <a:latin typeface="AR P丸ゴシック体E" pitchFamily="50" charset="-128"/>
                <a:ea typeface="AR P丸ゴシック体E" pitchFamily="50" charset="-128"/>
              </a:rPr>
              <a:t>感染症を予防するには</a:t>
            </a:r>
            <a:r>
              <a:rPr kumimoji="1" lang="en-US" altLang="ja-JP" dirty="0">
                <a:latin typeface="AR P丸ゴシック体E" pitchFamily="50" charset="-128"/>
                <a:ea typeface="AR P丸ゴシック体E" pitchFamily="50" charset="-128"/>
              </a:rPr>
              <a:t>…</a:t>
            </a:r>
            <a:endParaRPr kumimoji="1" lang="ja-JP" altLang="en-US" dirty="0">
              <a:latin typeface="AR P丸ゴシック体E" pitchFamily="50" charset="-128"/>
              <a:ea typeface="AR P丸ゴシック体E" pitchFamily="50" charset="-128"/>
            </a:endParaRPr>
          </a:p>
        </p:txBody>
      </p:sp>
      <p:sp>
        <p:nvSpPr>
          <p:cNvPr id="5" name="角丸四角形吹き出し 4"/>
          <p:cNvSpPr/>
          <p:nvPr/>
        </p:nvSpPr>
        <p:spPr>
          <a:xfrm>
            <a:off x="500034" y="1428736"/>
            <a:ext cx="7929618" cy="3000396"/>
          </a:xfrm>
          <a:prstGeom prst="wedgeRoundRectCallout">
            <a:avLst>
              <a:gd name="adj1" fmla="val 28309"/>
              <a:gd name="adj2" fmla="val 67572"/>
              <a:gd name="adj3" fmla="val 16667"/>
            </a:avLst>
          </a:prstGeom>
          <a:solidFill>
            <a:srgbClr val="FFCCFF"/>
          </a:solidFill>
          <a:ln>
            <a:solidFill>
              <a:srgbClr val="FF99FF"/>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4400" dirty="0">
                <a:solidFill>
                  <a:prstClr val="black"/>
                </a:solidFill>
                <a:latin typeface="AR P丸ゴシック体E" pitchFamily="50" charset="-128"/>
                <a:ea typeface="AR P丸ゴシック体E" pitchFamily="50" charset="-128"/>
              </a:rPr>
              <a:t>病原体を体の中に入れない</a:t>
            </a:r>
            <a:endParaRPr lang="en-US" altLang="ja-JP" sz="4400" dirty="0">
              <a:solidFill>
                <a:prstClr val="black"/>
              </a:solidFill>
              <a:latin typeface="AR P丸ゴシック体E" pitchFamily="50" charset="-128"/>
              <a:ea typeface="AR P丸ゴシック体E" pitchFamily="50" charset="-128"/>
            </a:endParaRPr>
          </a:p>
          <a:p>
            <a:r>
              <a:rPr lang="ja-JP" altLang="en-US" sz="4400" dirty="0">
                <a:solidFill>
                  <a:prstClr val="black"/>
                </a:solidFill>
                <a:latin typeface="AR P丸ゴシック体E" pitchFamily="50" charset="-128"/>
                <a:ea typeface="AR P丸ゴシック体E" pitchFamily="50" charset="-128"/>
              </a:rPr>
              <a:t>　　・発生源をなくす</a:t>
            </a:r>
            <a:endParaRPr lang="en-US" altLang="ja-JP" sz="4400" dirty="0">
              <a:solidFill>
                <a:prstClr val="black"/>
              </a:solidFill>
              <a:latin typeface="AR P丸ゴシック体E" pitchFamily="50" charset="-128"/>
              <a:ea typeface="AR P丸ゴシック体E" pitchFamily="50" charset="-128"/>
            </a:endParaRPr>
          </a:p>
          <a:p>
            <a:r>
              <a:rPr lang="ja-JP" altLang="en-US" sz="4400" dirty="0">
                <a:solidFill>
                  <a:prstClr val="black"/>
                </a:solidFill>
                <a:latin typeface="AR P丸ゴシック体E" pitchFamily="50" charset="-128"/>
                <a:ea typeface="AR P丸ゴシック体E" pitchFamily="50" charset="-128"/>
              </a:rPr>
              <a:t>　　・うつる道筋をたち切る</a:t>
            </a:r>
            <a:endParaRPr lang="en-US" altLang="ja-JP" sz="4400" dirty="0">
              <a:solidFill>
                <a:prstClr val="black"/>
              </a:solidFill>
              <a:latin typeface="AR P丸ゴシック体E" pitchFamily="50" charset="-128"/>
              <a:ea typeface="AR P丸ゴシック体E" pitchFamily="50" charset="-128"/>
            </a:endParaRPr>
          </a:p>
          <a:p>
            <a:pPr algn="ctr"/>
            <a:endParaRPr lang="en-US" altLang="ja-JP" dirty="0">
              <a:solidFill>
                <a:prstClr val="black"/>
              </a:solidFill>
            </a:endParaRPr>
          </a:p>
          <a:p>
            <a:pPr algn="ctr"/>
            <a:endParaRPr lang="en-US" altLang="ja-JP" dirty="0">
              <a:solidFill>
                <a:prstClr val="black"/>
              </a:solidFill>
            </a:endParaRPr>
          </a:p>
          <a:p>
            <a:pPr algn="ctr"/>
            <a:endParaRPr lang="ja-JP" altLang="en-US" dirty="0">
              <a:solidFill>
                <a:prstClr val="black"/>
              </a:solidFill>
            </a:endParaRPr>
          </a:p>
        </p:txBody>
      </p:sp>
    </p:spTree>
    <p:extLst>
      <p:ext uri="{BB962C8B-B14F-4D97-AF65-F5344CB8AC3E}">
        <p14:creationId xmlns:p14="http://schemas.microsoft.com/office/powerpoint/2010/main" val="190711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 4" descr="C:\Users\SDAI3004\Pictures\男の先生.jpg"/>
          <p:cNvPicPr>
            <a:picLocks noGrp="1" noChangeAspect="1"/>
          </p:cNvPicPr>
          <p:nvPr>
            <p:ph idx="1"/>
          </p:nvPr>
        </p:nvPicPr>
        <p:blipFill>
          <a:blip r:embed="rId3" cstate="print"/>
          <a:srcRect/>
          <a:stretch>
            <a:fillRect/>
          </a:stretch>
        </p:blipFill>
        <p:spPr bwMode="auto">
          <a:xfrm>
            <a:off x="1500166" y="4214818"/>
            <a:ext cx="2152070" cy="2295541"/>
          </a:xfrm>
          <a:prstGeom prst="rect">
            <a:avLst/>
          </a:prstGeom>
          <a:noFill/>
          <a:ln w="9525">
            <a:noFill/>
            <a:miter lim="800000"/>
            <a:headEnd/>
            <a:tailEnd/>
          </a:ln>
        </p:spPr>
      </p:pic>
      <p:sp>
        <p:nvSpPr>
          <p:cNvPr id="2" name="タイトル 1"/>
          <p:cNvSpPr>
            <a:spLocks noGrp="1"/>
          </p:cNvSpPr>
          <p:nvPr>
            <p:ph type="title"/>
          </p:nvPr>
        </p:nvSpPr>
        <p:spPr/>
        <p:txBody>
          <a:bodyPr/>
          <a:lstStyle/>
          <a:p>
            <a:endParaRPr kumimoji="1" lang="ja-JP" altLang="en-US"/>
          </a:p>
        </p:txBody>
      </p:sp>
      <p:sp>
        <p:nvSpPr>
          <p:cNvPr id="4" name="角丸四角形吹き出し 3"/>
          <p:cNvSpPr/>
          <p:nvPr/>
        </p:nvSpPr>
        <p:spPr>
          <a:xfrm>
            <a:off x="714348" y="428604"/>
            <a:ext cx="7643866" cy="4000528"/>
          </a:xfrm>
          <a:prstGeom prst="wedgeRoundRectCallout">
            <a:avLst>
              <a:gd name="adj1" fmla="val 6405"/>
              <a:gd name="adj2" fmla="val 69805"/>
              <a:gd name="adj3" fmla="val 16667"/>
            </a:avLst>
          </a:prstGeom>
          <a:solidFill>
            <a:srgbClr val="CCFFFF"/>
          </a:solidFill>
          <a:ln>
            <a:solidFill>
              <a:srgbClr val="66FF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dirty="0">
                <a:solidFill>
                  <a:prstClr val="black"/>
                </a:solidFill>
                <a:latin typeface="AR P丸ゴシック体E" pitchFamily="50" charset="-128"/>
                <a:ea typeface="AR P丸ゴシック体E" pitchFamily="50" charset="-128"/>
              </a:rPr>
              <a:t>どんなに気をつけても</a:t>
            </a:r>
            <a:endParaRPr lang="en-US" altLang="ja-JP" sz="4400" dirty="0">
              <a:solidFill>
                <a:prstClr val="black"/>
              </a:solidFill>
              <a:latin typeface="AR P丸ゴシック体E" pitchFamily="50" charset="-128"/>
              <a:ea typeface="AR P丸ゴシック体E" pitchFamily="50" charset="-128"/>
            </a:endParaRPr>
          </a:p>
          <a:p>
            <a:pPr algn="ctr"/>
            <a:r>
              <a:rPr lang="ja-JP" altLang="en-US" sz="4400" dirty="0">
                <a:solidFill>
                  <a:prstClr val="black"/>
                </a:solidFill>
                <a:latin typeface="AR P丸ゴシック体E" pitchFamily="50" charset="-128"/>
                <a:ea typeface="AR P丸ゴシック体E" pitchFamily="50" charset="-128"/>
              </a:rPr>
              <a:t>病原体が体の中に</a:t>
            </a:r>
            <a:endParaRPr lang="en-US" altLang="ja-JP" sz="4400" dirty="0">
              <a:solidFill>
                <a:prstClr val="black"/>
              </a:solidFill>
              <a:latin typeface="AR P丸ゴシック体E" pitchFamily="50" charset="-128"/>
              <a:ea typeface="AR P丸ゴシック体E" pitchFamily="50" charset="-128"/>
            </a:endParaRPr>
          </a:p>
          <a:p>
            <a:pPr algn="ctr"/>
            <a:r>
              <a:rPr lang="ja-JP" altLang="en-US" sz="4400" dirty="0">
                <a:solidFill>
                  <a:prstClr val="black"/>
                </a:solidFill>
                <a:latin typeface="AR P丸ゴシック体E" pitchFamily="50" charset="-128"/>
                <a:ea typeface="AR P丸ゴシック体E" pitchFamily="50" charset="-128"/>
              </a:rPr>
              <a:t>入ってしまうことも</a:t>
            </a:r>
            <a:endParaRPr lang="en-US" altLang="ja-JP" sz="4400" dirty="0">
              <a:solidFill>
                <a:prstClr val="black"/>
              </a:solidFill>
              <a:latin typeface="AR P丸ゴシック体E" pitchFamily="50" charset="-128"/>
              <a:ea typeface="AR P丸ゴシック体E" pitchFamily="50" charset="-128"/>
            </a:endParaRPr>
          </a:p>
          <a:p>
            <a:pPr algn="ctr"/>
            <a:r>
              <a:rPr lang="ja-JP" altLang="en-US" sz="4400" dirty="0">
                <a:solidFill>
                  <a:prstClr val="black"/>
                </a:solidFill>
                <a:latin typeface="AR P丸ゴシック体E" pitchFamily="50" charset="-128"/>
                <a:ea typeface="AR P丸ゴシック体E" pitchFamily="50" charset="-128"/>
              </a:rPr>
              <a:t>あるのでは</a:t>
            </a:r>
            <a:r>
              <a:rPr lang="en-US" altLang="ja-JP" sz="4400" dirty="0">
                <a:solidFill>
                  <a:prstClr val="black"/>
                </a:solidFill>
                <a:latin typeface="AR P丸ゴシック体E" pitchFamily="50" charset="-128"/>
                <a:ea typeface="AR P丸ゴシック体E" pitchFamily="50" charset="-128"/>
              </a:rPr>
              <a:t>…</a:t>
            </a:r>
            <a:r>
              <a:rPr lang="ja-JP" altLang="en-US" sz="4400" dirty="0">
                <a:solidFill>
                  <a:prstClr val="black"/>
                </a:solidFill>
                <a:latin typeface="AR P丸ゴシック体E" pitchFamily="50" charset="-128"/>
                <a:ea typeface="AR P丸ゴシック体E" pitchFamily="50" charset="-128"/>
              </a:rPr>
              <a:t>？？</a:t>
            </a:r>
          </a:p>
        </p:txBody>
      </p:sp>
      <p:sp>
        <p:nvSpPr>
          <p:cNvPr id="6" name="スマイル 5"/>
          <p:cNvSpPr/>
          <p:nvPr/>
        </p:nvSpPr>
        <p:spPr>
          <a:xfrm>
            <a:off x="8358214" y="6072206"/>
            <a:ext cx="571504" cy="500066"/>
          </a:xfrm>
          <a:prstGeom prst="smileyFace">
            <a:avLst/>
          </a:prstGeom>
          <a:solidFill>
            <a:srgbClr val="FFFF99"/>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81940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AR P丸ゴシック体E" pitchFamily="50" charset="-128"/>
                <a:ea typeface="AR P丸ゴシック体E" pitchFamily="50" charset="-128"/>
              </a:rPr>
              <a:t>感染症を予防するには</a:t>
            </a:r>
            <a:r>
              <a:rPr lang="en-US" altLang="ja-JP" dirty="0">
                <a:latin typeface="AR P丸ゴシック体E" pitchFamily="50" charset="-128"/>
                <a:ea typeface="AR P丸ゴシック体E" pitchFamily="50" charset="-128"/>
              </a:rPr>
              <a:t>…</a:t>
            </a:r>
            <a:endParaRPr kumimoji="1" lang="ja-JP" altLang="en-US" dirty="0">
              <a:latin typeface="AR P丸ゴシック体E" pitchFamily="50" charset="-128"/>
              <a:ea typeface="AR P丸ゴシック体E" pitchFamily="50" charset="-128"/>
            </a:endParaRPr>
          </a:p>
        </p:txBody>
      </p:sp>
      <p:pic>
        <p:nvPicPr>
          <p:cNvPr id="4" name="コンテンツ プレースホルダ 3" descr="C:\Users\SDAI3004\Pictures\養護教諭.jpg"/>
          <p:cNvPicPr>
            <a:picLocks noGrp="1" noChangeAspect="1"/>
          </p:cNvPicPr>
          <p:nvPr>
            <p:ph idx="1"/>
          </p:nvPr>
        </p:nvPicPr>
        <p:blipFill>
          <a:blip r:embed="rId3" cstate="print"/>
          <a:srcRect/>
          <a:stretch>
            <a:fillRect/>
          </a:stretch>
        </p:blipFill>
        <p:spPr bwMode="auto">
          <a:xfrm>
            <a:off x="6500826" y="4071942"/>
            <a:ext cx="2201587" cy="2344688"/>
          </a:xfrm>
          <a:prstGeom prst="rect">
            <a:avLst/>
          </a:prstGeom>
          <a:noFill/>
          <a:ln w="9525">
            <a:noFill/>
            <a:miter lim="800000"/>
            <a:headEnd/>
            <a:tailEnd/>
          </a:ln>
        </p:spPr>
      </p:pic>
      <p:sp>
        <p:nvSpPr>
          <p:cNvPr id="5" name="角丸四角形吹き出し 4"/>
          <p:cNvSpPr/>
          <p:nvPr/>
        </p:nvSpPr>
        <p:spPr>
          <a:xfrm>
            <a:off x="500034" y="1571612"/>
            <a:ext cx="7929618" cy="2786082"/>
          </a:xfrm>
          <a:prstGeom prst="wedgeRoundRectCallout">
            <a:avLst>
              <a:gd name="adj1" fmla="val -5044"/>
              <a:gd name="adj2" fmla="val 64759"/>
              <a:gd name="adj3" fmla="val 16667"/>
            </a:avLst>
          </a:prstGeom>
          <a:solidFill>
            <a:srgbClr val="FFCCFF"/>
          </a:solidFill>
          <a:ln>
            <a:solidFill>
              <a:srgbClr val="FF99FF"/>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800" dirty="0">
                <a:solidFill>
                  <a:prstClr val="black"/>
                </a:solidFill>
                <a:latin typeface="AR P丸ゴシック体E" pitchFamily="50" charset="-128"/>
                <a:ea typeface="AR P丸ゴシック体E" pitchFamily="50" charset="-128"/>
              </a:rPr>
              <a:t>体の抵抗力を強くする</a:t>
            </a:r>
            <a:endParaRPr lang="en-US" altLang="ja-JP" sz="4800" dirty="0">
              <a:solidFill>
                <a:prstClr val="black"/>
              </a:solidFill>
              <a:latin typeface="AR P丸ゴシック体E" pitchFamily="50" charset="-128"/>
              <a:ea typeface="AR P丸ゴシック体E" pitchFamily="50" charset="-128"/>
            </a:endParaRPr>
          </a:p>
          <a:p>
            <a:pPr algn="ctr"/>
            <a:endParaRPr lang="en-US" altLang="ja-JP" sz="4000" dirty="0">
              <a:solidFill>
                <a:prstClr val="black"/>
              </a:solidFill>
              <a:latin typeface="AR P丸ゴシック体E" pitchFamily="50" charset="-128"/>
              <a:ea typeface="AR P丸ゴシック体E" pitchFamily="50" charset="-128"/>
            </a:endParaRPr>
          </a:p>
          <a:p>
            <a:pPr algn="ctr"/>
            <a:r>
              <a:rPr lang="ja-JP" altLang="en-US" sz="4000" dirty="0">
                <a:solidFill>
                  <a:prstClr val="black"/>
                </a:solidFill>
                <a:latin typeface="AR P丸ゴシック体E" pitchFamily="50" charset="-128"/>
                <a:ea typeface="AR P丸ゴシック体E" pitchFamily="50" charset="-128"/>
              </a:rPr>
              <a:t>　　ことも必要です！！</a:t>
            </a:r>
          </a:p>
        </p:txBody>
      </p:sp>
    </p:spTree>
    <p:extLst>
      <p:ext uri="{BB962C8B-B14F-4D97-AF65-F5344CB8AC3E}">
        <p14:creationId xmlns:p14="http://schemas.microsoft.com/office/powerpoint/2010/main" val="2905544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イラスト　病気\4FQ8Wt2i.jpg"/>
          <p:cNvPicPr>
            <a:picLocks noChangeAspect="1" noChangeArrowheads="1"/>
          </p:cNvPicPr>
          <p:nvPr/>
        </p:nvPicPr>
        <p:blipFill>
          <a:blip r:embed="rId3" cstate="print"/>
          <a:srcRect/>
          <a:stretch>
            <a:fillRect/>
          </a:stretch>
        </p:blipFill>
        <p:spPr bwMode="auto">
          <a:xfrm>
            <a:off x="3869380" y="3933056"/>
            <a:ext cx="2438400" cy="2309813"/>
          </a:xfrm>
          <a:prstGeom prst="rect">
            <a:avLst/>
          </a:prstGeom>
          <a:noFill/>
        </p:spPr>
      </p:pic>
      <p:pic>
        <p:nvPicPr>
          <p:cNvPr id="2052" name="Picture 4" descr="F:\イラスト　病気\vB0CcCa7.jpg"/>
          <p:cNvPicPr>
            <a:picLocks noChangeAspect="1" noChangeArrowheads="1"/>
          </p:cNvPicPr>
          <p:nvPr/>
        </p:nvPicPr>
        <p:blipFill>
          <a:blip r:embed="rId4" cstate="print"/>
          <a:srcRect/>
          <a:stretch>
            <a:fillRect/>
          </a:stretch>
        </p:blipFill>
        <p:spPr bwMode="auto">
          <a:xfrm>
            <a:off x="3719358" y="1124744"/>
            <a:ext cx="2571768" cy="2571768"/>
          </a:xfrm>
          <a:prstGeom prst="rect">
            <a:avLst/>
          </a:prstGeom>
          <a:noFill/>
        </p:spPr>
      </p:pic>
      <p:pic>
        <p:nvPicPr>
          <p:cNvPr id="2053" name="Picture 5" descr="F:\イラスト　病気\01ad190b62596220337e54d1dc66450e.png"/>
          <p:cNvPicPr>
            <a:picLocks noChangeAspect="1" noChangeArrowheads="1"/>
          </p:cNvPicPr>
          <p:nvPr/>
        </p:nvPicPr>
        <p:blipFill>
          <a:blip r:embed="rId5" cstate="print"/>
          <a:srcRect/>
          <a:stretch>
            <a:fillRect/>
          </a:stretch>
        </p:blipFill>
        <p:spPr bwMode="auto">
          <a:xfrm>
            <a:off x="6715140" y="2285992"/>
            <a:ext cx="1631959" cy="2493780"/>
          </a:xfrm>
          <a:prstGeom prst="rect">
            <a:avLst/>
          </a:prstGeom>
          <a:noFill/>
        </p:spPr>
      </p:pic>
      <p:pic>
        <p:nvPicPr>
          <p:cNvPr id="3074" name="Picture 2" descr="F:\イラスト　病気\illust2133.png"/>
          <p:cNvPicPr>
            <a:picLocks noGrp="1" noChangeAspect="1" noChangeArrowheads="1"/>
          </p:cNvPicPr>
          <p:nvPr>
            <p:ph idx="1"/>
          </p:nvPr>
        </p:nvPicPr>
        <p:blipFill>
          <a:blip r:embed="rId6" cstate="print"/>
          <a:srcRect/>
          <a:stretch>
            <a:fillRect/>
          </a:stretch>
        </p:blipFill>
        <p:spPr bwMode="auto">
          <a:xfrm>
            <a:off x="935927" y="1586679"/>
            <a:ext cx="2332697" cy="3580608"/>
          </a:xfrm>
          <a:prstGeom prst="rect">
            <a:avLst/>
          </a:prstGeom>
          <a:noFill/>
        </p:spPr>
      </p:pic>
      <p:sp>
        <p:nvSpPr>
          <p:cNvPr id="3" name="テキスト ボックス 2"/>
          <p:cNvSpPr txBox="1"/>
          <p:nvPr/>
        </p:nvSpPr>
        <p:spPr>
          <a:xfrm>
            <a:off x="903816" y="5247859"/>
            <a:ext cx="2232248" cy="584775"/>
          </a:xfrm>
          <a:prstGeom prst="rect">
            <a:avLst/>
          </a:prstGeom>
          <a:noFill/>
        </p:spPr>
        <p:txBody>
          <a:bodyPr wrap="square" rtlCol="0">
            <a:spAutoFit/>
          </a:bodyPr>
          <a:lstStyle/>
          <a:p>
            <a:r>
              <a:rPr lang="ja-JP" altLang="en-US" sz="3200" dirty="0">
                <a:solidFill>
                  <a:prstClr val="black"/>
                </a:solidFill>
                <a:latin typeface="AR P丸ゴシック体E" pitchFamily="50" charset="-128"/>
                <a:ea typeface="AR P丸ゴシック体E" pitchFamily="50" charset="-128"/>
              </a:rPr>
              <a:t>適度な運動</a:t>
            </a:r>
          </a:p>
        </p:txBody>
      </p:sp>
      <p:sp>
        <p:nvSpPr>
          <p:cNvPr id="4" name="テキスト ボックス 3"/>
          <p:cNvSpPr txBox="1"/>
          <p:nvPr/>
        </p:nvSpPr>
        <p:spPr>
          <a:xfrm>
            <a:off x="3268624" y="3308354"/>
            <a:ext cx="3759235" cy="584775"/>
          </a:xfrm>
          <a:prstGeom prst="rect">
            <a:avLst/>
          </a:prstGeom>
          <a:noFill/>
        </p:spPr>
        <p:txBody>
          <a:bodyPr wrap="square" rtlCol="0">
            <a:spAutoFit/>
          </a:bodyPr>
          <a:lstStyle/>
          <a:p>
            <a:r>
              <a:rPr lang="ja-JP" altLang="en-US" sz="3200" dirty="0">
                <a:solidFill>
                  <a:prstClr val="black"/>
                </a:solidFill>
                <a:latin typeface="AR P丸ゴシック体E" pitchFamily="50" charset="-128"/>
                <a:ea typeface="AR P丸ゴシック体E" pitchFamily="50" charset="-128"/>
              </a:rPr>
              <a:t>バランスのよい食事</a:t>
            </a:r>
          </a:p>
        </p:txBody>
      </p:sp>
      <p:sp>
        <p:nvSpPr>
          <p:cNvPr id="5" name="テキスト ボックス 4"/>
          <p:cNvSpPr txBox="1"/>
          <p:nvPr/>
        </p:nvSpPr>
        <p:spPr>
          <a:xfrm>
            <a:off x="3674954" y="6051328"/>
            <a:ext cx="4183194" cy="584775"/>
          </a:xfrm>
          <a:prstGeom prst="rect">
            <a:avLst/>
          </a:prstGeom>
          <a:noFill/>
        </p:spPr>
        <p:txBody>
          <a:bodyPr wrap="square" rtlCol="0">
            <a:spAutoFit/>
          </a:bodyPr>
          <a:lstStyle/>
          <a:p>
            <a:r>
              <a:rPr lang="ja-JP" altLang="en-US" sz="3200" dirty="0">
                <a:solidFill>
                  <a:prstClr val="black"/>
                </a:solidFill>
                <a:latin typeface="AR P丸ゴシック体E" pitchFamily="50" charset="-128"/>
                <a:ea typeface="AR P丸ゴシック体E" pitchFamily="50" charset="-128"/>
              </a:rPr>
              <a:t>十分な休養・すいみん</a:t>
            </a:r>
          </a:p>
        </p:txBody>
      </p:sp>
      <p:sp>
        <p:nvSpPr>
          <p:cNvPr id="6" name="テキスト ボックス 5"/>
          <p:cNvSpPr txBox="1"/>
          <p:nvPr/>
        </p:nvSpPr>
        <p:spPr>
          <a:xfrm>
            <a:off x="6758514" y="4407417"/>
            <a:ext cx="1974899" cy="584775"/>
          </a:xfrm>
          <a:prstGeom prst="rect">
            <a:avLst/>
          </a:prstGeom>
          <a:noFill/>
        </p:spPr>
        <p:txBody>
          <a:bodyPr wrap="square" rtlCol="0">
            <a:spAutoFit/>
          </a:bodyPr>
          <a:lstStyle/>
          <a:p>
            <a:r>
              <a:rPr lang="ja-JP" altLang="en-US" sz="3200" dirty="0">
                <a:solidFill>
                  <a:prstClr val="black"/>
                </a:solidFill>
                <a:latin typeface="AR P丸ゴシック体E" pitchFamily="50" charset="-128"/>
                <a:ea typeface="AR P丸ゴシック体E" pitchFamily="50" charset="-128"/>
              </a:rPr>
              <a:t>予防接種</a:t>
            </a:r>
          </a:p>
        </p:txBody>
      </p:sp>
      <p:sp>
        <p:nvSpPr>
          <p:cNvPr id="2" name="タイトル 1"/>
          <p:cNvSpPr>
            <a:spLocks noGrp="1"/>
          </p:cNvSpPr>
          <p:nvPr>
            <p:ph type="title"/>
          </p:nvPr>
        </p:nvSpPr>
        <p:spPr>
          <a:xfrm>
            <a:off x="0" y="428604"/>
            <a:ext cx="5429288" cy="1143000"/>
          </a:xfrm>
        </p:spPr>
        <p:txBody>
          <a:bodyPr/>
          <a:lstStyle/>
          <a:p>
            <a:r>
              <a:rPr kumimoji="1" lang="ja-JP" altLang="en-US" dirty="0">
                <a:latin typeface="AR P丸ゴシック体E" pitchFamily="50" charset="-128"/>
                <a:ea typeface="AR P丸ゴシック体E" pitchFamily="50" charset="-128"/>
              </a:rPr>
              <a:t>・抵抗力を強くする</a:t>
            </a:r>
          </a:p>
        </p:txBody>
      </p:sp>
      <p:sp>
        <p:nvSpPr>
          <p:cNvPr id="12" name="テキスト ボックス 11"/>
          <p:cNvSpPr txBox="1"/>
          <p:nvPr/>
        </p:nvSpPr>
        <p:spPr>
          <a:xfrm>
            <a:off x="0" y="0"/>
            <a:ext cx="4572000" cy="523220"/>
          </a:xfrm>
          <a:prstGeom prst="rect">
            <a:avLst/>
          </a:prstGeom>
          <a:noFill/>
        </p:spPr>
        <p:txBody>
          <a:bodyPr wrap="square" rtlCol="0">
            <a:spAutoFit/>
          </a:bodyPr>
          <a:lstStyle/>
          <a:p>
            <a:pPr algn="ctr"/>
            <a:r>
              <a:rPr lang="ja-JP" altLang="en-US" sz="2800" dirty="0">
                <a:solidFill>
                  <a:prstClr val="black"/>
                </a:solidFill>
                <a:latin typeface="AR P丸ゴシック体E" pitchFamily="50" charset="-128"/>
                <a:ea typeface="AR P丸ゴシック体E" pitchFamily="50" charset="-128"/>
              </a:rPr>
              <a:t>感染症を予防するために</a:t>
            </a:r>
          </a:p>
        </p:txBody>
      </p:sp>
    </p:spTree>
    <p:extLst>
      <p:ext uri="{BB962C8B-B14F-4D97-AF65-F5344CB8AC3E}">
        <p14:creationId xmlns:p14="http://schemas.microsoft.com/office/powerpoint/2010/main" val="40934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fade">
                                      <p:cBhvr>
                                        <p:cTn id="31" dur="500"/>
                                        <p:tgtEl>
                                          <p:spTgt spid="20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214290"/>
            <a:ext cx="8229600" cy="928694"/>
          </a:xfrm>
        </p:spPr>
        <p:txBody>
          <a:bodyPr/>
          <a:lstStyle/>
          <a:p>
            <a:r>
              <a:rPr kumimoji="1" lang="ja-JP" altLang="en-US" dirty="0">
                <a:latin typeface="AR P丸ゴシック体E" pitchFamily="50" charset="-128"/>
                <a:ea typeface="AR P丸ゴシック体E" pitchFamily="50" charset="-128"/>
              </a:rPr>
              <a:t>予防接種とは？？</a:t>
            </a:r>
          </a:p>
        </p:txBody>
      </p:sp>
      <p:pic>
        <p:nvPicPr>
          <p:cNvPr id="6" name="コンテンツ プレースホルダ 3" descr="C:\Users\SDAI3004\Pictures\養護教諭.jpg"/>
          <p:cNvPicPr>
            <a:picLocks noGrp="1" noChangeAspect="1"/>
          </p:cNvPicPr>
          <p:nvPr>
            <p:ph idx="1"/>
          </p:nvPr>
        </p:nvPicPr>
        <p:blipFill>
          <a:blip r:embed="rId3" cstate="print"/>
          <a:srcRect/>
          <a:stretch>
            <a:fillRect/>
          </a:stretch>
        </p:blipFill>
        <p:spPr bwMode="auto">
          <a:xfrm>
            <a:off x="6588224" y="4725144"/>
            <a:ext cx="1597885" cy="1701746"/>
          </a:xfrm>
          <a:prstGeom prst="rect">
            <a:avLst/>
          </a:prstGeom>
          <a:noFill/>
          <a:ln w="9525">
            <a:noFill/>
            <a:miter lim="800000"/>
            <a:headEnd/>
            <a:tailEnd/>
          </a:ln>
        </p:spPr>
      </p:pic>
      <p:sp>
        <p:nvSpPr>
          <p:cNvPr id="7" name="角丸四角形吹き出し 6"/>
          <p:cNvSpPr/>
          <p:nvPr/>
        </p:nvSpPr>
        <p:spPr>
          <a:xfrm>
            <a:off x="428596" y="1137274"/>
            <a:ext cx="7929618" cy="3731886"/>
          </a:xfrm>
          <a:prstGeom prst="wedgeRoundRectCallout">
            <a:avLst>
              <a:gd name="adj1" fmla="val -5044"/>
              <a:gd name="adj2" fmla="val 64759"/>
              <a:gd name="adj3" fmla="val 16667"/>
            </a:avLst>
          </a:prstGeom>
          <a:solidFill>
            <a:srgbClr val="FFCC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prstClr val="black"/>
                </a:solidFill>
                <a:latin typeface="AR P丸ゴシック体E" pitchFamily="50" charset="-128"/>
                <a:ea typeface="AR P丸ゴシック体E" pitchFamily="50" charset="-128"/>
              </a:rPr>
              <a:t>毒性を弱めた病気のもと</a:t>
            </a:r>
            <a:endParaRPr lang="en-US" altLang="ja-JP" sz="3200" dirty="0">
              <a:solidFill>
                <a:prstClr val="black"/>
              </a:solidFill>
              <a:latin typeface="AR P丸ゴシック体E" pitchFamily="50" charset="-128"/>
              <a:ea typeface="AR P丸ゴシック体E" pitchFamily="50" charset="-128"/>
            </a:endParaRPr>
          </a:p>
          <a:p>
            <a:pPr algn="ctr"/>
            <a:r>
              <a:rPr lang="ja-JP" altLang="en-US" sz="3200" dirty="0">
                <a:solidFill>
                  <a:prstClr val="black"/>
                </a:solidFill>
                <a:latin typeface="AR P丸ゴシック体E" pitchFamily="50" charset="-128"/>
                <a:ea typeface="AR P丸ゴシック体E" pitchFamily="50" charset="-128"/>
              </a:rPr>
              <a:t>（ワクチン）を体に入れる。</a:t>
            </a:r>
            <a:endParaRPr lang="en-US" altLang="ja-JP" sz="3200" dirty="0">
              <a:solidFill>
                <a:prstClr val="black"/>
              </a:solidFill>
              <a:latin typeface="AR P丸ゴシック体E" pitchFamily="50" charset="-128"/>
              <a:ea typeface="AR P丸ゴシック体E" pitchFamily="50" charset="-128"/>
            </a:endParaRPr>
          </a:p>
          <a:p>
            <a:pPr algn="ctr"/>
            <a:endParaRPr lang="en-US" altLang="ja-JP" sz="3200" dirty="0">
              <a:solidFill>
                <a:prstClr val="black"/>
              </a:solidFill>
              <a:latin typeface="AR P丸ゴシック体E" pitchFamily="50" charset="-128"/>
              <a:ea typeface="AR P丸ゴシック体E" pitchFamily="50" charset="-128"/>
            </a:endParaRPr>
          </a:p>
          <a:p>
            <a:pPr algn="ctr"/>
            <a:endParaRPr lang="en-US" altLang="ja-JP" sz="3200" dirty="0">
              <a:solidFill>
                <a:prstClr val="black"/>
              </a:solidFill>
              <a:latin typeface="AR P丸ゴシック体E" pitchFamily="50" charset="-128"/>
              <a:ea typeface="AR P丸ゴシック体E" pitchFamily="50" charset="-128"/>
            </a:endParaRPr>
          </a:p>
          <a:p>
            <a:pPr algn="ctr"/>
            <a:r>
              <a:rPr lang="ja-JP" altLang="en-US" sz="3200" dirty="0">
                <a:solidFill>
                  <a:prstClr val="black"/>
                </a:solidFill>
                <a:latin typeface="AR P丸ゴシック体E" pitchFamily="50" charset="-128"/>
                <a:ea typeface="AR P丸ゴシック体E" pitchFamily="50" charset="-128"/>
              </a:rPr>
              <a:t>病気にかかりにくくなったり、</a:t>
            </a:r>
            <a:endParaRPr lang="en-US" altLang="ja-JP" sz="3200" dirty="0">
              <a:solidFill>
                <a:prstClr val="black"/>
              </a:solidFill>
              <a:latin typeface="AR P丸ゴシック体E" pitchFamily="50" charset="-128"/>
              <a:ea typeface="AR P丸ゴシック体E" pitchFamily="50" charset="-128"/>
            </a:endParaRPr>
          </a:p>
          <a:p>
            <a:pPr algn="ctr"/>
            <a:r>
              <a:rPr lang="ja-JP" altLang="en-US" sz="3200" dirty="0">
                <a:solidFill>
                  <a:prstClr val="black"/>
                </a:solidFill>
                <a:latin typeface="AR P丸ゴシック体E" pitchFamily="50" charset="-128"/>
                <a:ea typeface="AR P丸ゴシック体E" pitchFamily="50" charset="-128"/>
              </a:rPr>
              <a:t>かかっても軽くすむ！</a:t>
            </a:r>
          </a:p>
        </p:txBody>
      </p:sp>
      <p:sp>
        <p:nvSpPr>
          <p:cNvPr id="3" name="下矢印 2"/>
          <p:cNvSpPr/>
          <p:nvPr/>
        </p:nvSpPr>
        <p:spPr>
          <a:xfrm>
            <a:off x="3491880" y="2708920"/>
            <a:ext cx="1440160" cy="720080"/>
          </a:xfrm>
          <a:prstGeom prst="downArrow">
            <a:avLst/>
          </a:prstGeom>
          <a:solidFill>
            <a:srgbClr val="FF00FF"/>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652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399717846"/>
              </p:ext>
            </p:extLst>
          </p:nvPr>
        </p:nvGraphicFramePr>
        <p:xfrm>
          <a:off x="1691680" y="1154113"/>
          <a:ext cx="7200800"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8"/>
          <p:cNvSpPr txBox="1">
            <a:spLocks noChangeArrowheads="1"/>
          </p:cNvSpPr>
          <p:nvPr/>
        </p:nvSpPr>
        <p:spPr bwMode="auto">
          <a:xfrm>
            <a:off x="254174" y="4653136"/>
            <a:ext cx="39987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dirty="0">
                <a:solidFill>
                  <a:srgbClr val="000000"/>
                </a:solidFill>
              </a:rPr>
              <a:t>病気は、</a:t>
            </a:r>
            <a:endParaRPr lang="en-US" altLang="ja-JP" dirty="0">
              <a:solidFill>
                <a:srgbClr val="000000"/>
              </a:solidFill>
            </a:endParaRPr>
          </a:p>
          <a:p>
            <a:pPr eaLnBrk="1" hangingPunct="1">
              <a:spcBef>
                <a:spcPct val="0"/>
              </a:spcBef>
              <a:buFontTx/>
              <a:buNone/>
            </a:pPr>
            <a:r>
              <a:rPr lang="ja-JP" altLang="en-US" dirty="0">
                <a:solidFill>
                  <a:srgbClr val="000000"/>
                </a:solidFill>
                <a:latin typeface="HGP創英角ﾎﾟｯﾌﾟ体" pitchFamily="50" charset="-128"/>
                <a:ea typeface="HGP創英角ﾎﾟｯﾌﾟ体" pitchFamily="50" charset="-128"/>
              </a:rPr>
              <a:t>病原体、体の抵抗力、生活の仕方、環境</a:t>
            </a:r>
            <a:r>
              <a:rPr lang="ja-JP" altLang="en-US" dirty="0">
                <a:solidFill>
                  <a:srgbClr val="000000"/>
                </a:solidFill>
              </a:rPr>
              <a:t>が</a:t>
            </a:r>
            <a:endParaRPr lang="en-US" altLang="ja-JP" dirty="0">
              <a:solidFill>
                <a:srgbClr val="000000"/>
              </a:solidFill>
            </a:endParaRPr>
          </a:p>
          <a:p>
            <a:pPr eaLnBrk="1" hangingPunct="1">
              <a:spcBef>
                <a:spcPct val="0"/>
              </a:spcBef>
              <a:buFontTx/>
              <a:buNone/>
            </a:pPr>
            <a:r>
              <a:rPr lang="ja-JP" altLang="en-US" dirty="0">
                <a:solidFill>
                  <a:srgbClr val="000000"/>
                </a:solidFill>
              </a:rPr>
              <a:t>関わり合って起こる。</a:t>
            </a:r>
          </a:p>
        </p:txBody>
      </p:sp>
      <p:sp>
        <p:nvSpPr>
          <p:cNvPr id="8" name="テキスト ボックス 9"/>
          <p:cNvSpPr txBox="1">
            <a:spLocks noChangeArrowheads="1"/>
          </p:cNvSpPr>
          <p:nvPr/>
        </p:nvSpPr>
        <p:spPr bwMode="auto">
          <a:xfrm>
            <a:off x="4499992" y="3132336"/>
            <a:ext cx="1584176"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4400" dirty="0">
                <a:solidFill>
                  <a:srgbClr val="000000"/>
                </a:solidFill>
                <a:latin typeface="HGP創英角ﾎﾟｯﾌﾟ体" pitchFamily="50" charset="-128"/>
                <a:ea typeface="HGP創英角ﾎﾟｯﾌﾟ体" pitchFamily="50" charset="-128"/>
              </a:rPr>
              <a:t>病気</a:t>
            </a:r>
          </a:p>
        </p:txBody>
      </p:sp>
      <p:pic>
        <p:nvPicPr>
          <p:cNvPr id="9" name="図 13" descr="C:\Users\SDAI3004\Pictures\養護教諭.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393601"/>
            <a:ext cx="1736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p:cNvSpPr txBox="1">
            <a:spLocks/>
          </p:cNvSpPr>
          <p:nvPr/>
        </p:nvSpPr>
        <p:spPr>
          <a:xfrm>
            <a:off x="157944" y="254024"/>
            <a:ext cx="3643338" cy="939784"/>
          </a:xfrm>
          <a:prstGeom prst="rect">
            <a:avLst/>
          </a:prstGeom>
          <a:solidFill>
            <a:srgbClr val="002060"/>
          </a:solidFill>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a:solidFill>
                  <a:schemeClr val="bg1"/>
                </a:solidFill>
                <a:latin typeface="AR P丸ゴシック体E" pitchFamily="50" charset="-128"/>
                <a:ea typeface="AR P丸ゴシック体E" pitchFamily="50" charset="-128"/>
              </a:rPr>
              <a:t>前時のポイント</a:t>
            </a:r>
            <a:endParaRPr lang="ja-JP" altLang="en-US" dirty="0">
              <a:solidFill>
                <a:schemeClr val="bg1"/>
              </a:solidFill>
              <a:latin typeface="AR P丸ゴシック体E" pitchFamily="50" charset="-128"/>
              <a:ea typeface="AR P丸ゴシック体E" pitchFamily="50" charset="-128"/>
            </a:endParaRPr>
          </a:p>
        </p:txBody>
      </p:sp>
      <p:sp>
        <p:nvSpPr>
          <p:cNvPr id="10" name="スマイル 9">
            <a:extLst>
              <a:ext uri="{FF2B5EF4-FFF2-40B4-BE49-F238E27FC236}">
                <a16:creationId xmlns:a16="http://schemas.microsoft.com/office/drawing/2014/main" xmlns="" id="{AFD76586-5C8F-4393-93C9-CF1300FFC6CE}"/>
              </a:ext>
            </a:extLst>
          </p:cNvPr>
          <p:cNvSpPr/>
          <p:nvPr/>
        </p:nvSpPr>
        <p:spPr>
          <a:xfrm>
            <a:off x="8358214" y="6000768"/>
            <a:ext cx="571504" cy="500066"/>
          </a:xfrm>
          <a:prstGeom prst="smileyFace">
            <a:avLst/>
          </a:prstGeom>
          <a:solidFill>
            <a:srgbClr val="FFFF99"/>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748762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 4" descr="C:\Users\SDAI3004\Pictures\男の先生.jpg"/>
          <p:cNvPicPr>
            <a:picLocks noGrp="1" noChangeAspect="1"/>
          </p:cNvPicPr>
          <p:nvPr>
            <p:ph idx="1"/>
          </p:nvPr>
        </p:nvPicPr>
        <p:blipFill>
          <a:blip r:embed="rId3" cstate="print"/>
          <a:srcRect/>
          <a:stretch>
            <a:fillRect/>
          </a:stretch>
        </p:blipFill>
        <p:spPr bwMode="auto">
          <a:xfrm>
            <a:off x="357158" y="4071942"/>
            <a:ext cx="2286016" cy="2438417"/>
          </a:xfrm>
          <a:prstGeom prst="rect">
            <a:avLst/>
          </a:prstGeom>
          <a:noFill/>
          <a:ln w="9525">
            <a:noFill/>
            <a:miter lim="800000"/>
            <a:headEnd/>
            <a:tailEnd/>
          </a:ln>
        </p:spPr>
      </p:pic>
      <p:sp>
        <p:nvSpPr>
          <p:cNvPr id="4" name="角丸四角形吹き出し 3"/>
          <p:cNvSpPr/>
          <p:nvPr/>
        </p:nvSpPr>
        <p:spPr>
          <a:xfrm>
            <a:off x="857224" y="857232"/>
            <a:ext cx="7572428" cy="3357586"/>
          </a:xfrm>
          <a:prstGeom prst="wedgeRoundRectCallout">
            <a:avLst>
              <a:gd name="adj1" fmla="val 3134"/>
              <a:gd name="adj2" fmla="val 64543"/>
              <a:gd name="adj3" fmla="val 16667"/>
            </a:avLst>
          </a:prstGeom>
          <a:solidFill>
            <a:srgbClr val="CC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prstClr val="black"/>
                </a:solidFill>
                <a:latin typeface="HGS創英角ﾎﾟｯﾌﾟ体" pitchFamily="50" charset="-128"/>
                <a:ea typeface="HGS創英角ﾎﾟｯﾌﾟ体" pitchFamily="50" charset="-128"/>
              </a:rPr>
              <a:t>インフルエンザの予防法は</a:t>
            </a:r>
            <a:endParaRPr lang="en-US" altLang="ja-JP" sz="3600" dirty="0">
              <a:solidFill>
                <a:prstClr val="black"/>
              </a:solidFill>
              <a:latin typeface="HGS創英角ﾎﾟｯﾌﾟ体" pitchFamily="50" charset="-128"/>
              <a:ea typeface="HGS創英角ﾎﾟｯﾌﾟ体" pitchFamily="50" charset="-128"/>
            </a:endParaRPr>
          </a:p>
          <a:p>
            <a:pPr algn="ctr"/>
            <a:r>
              <a:rPr lang="ja-JP" altLang="en-US" sz="3600" dirty="0">
                <a:solidFill>
                  <a:prstClr val="black"/>
                </a:solidFill>
                <a:latin typeface="HGS創英角ﾎﾟｯﾌﾟ体" pitchFamily="50" charset="-128"/>
                <a:ea typeface="HGS創英角ﾎﾟｯﾌﾟ体" pitchFamily="50" charset="-128"/>
              </a:rPr>
              <a:t>わかったけど、</a:t>
            </a:r>
            <a:endParaRPr lang="en-US" altLang="ja-JP" sz="3600" dirty="0">
              <a:solidFill>
                <a:prstClr val="black"/>
              </a:solidFill>
              <a:latin typeface="HGS創英角ﾎﾟｯﾌﾟ体" pitchFamily="50" charset="-128"/>
              <a:ea typeface="HGS創英角ﾎﾟｯﾌﾟ体" pitchFamily="50" charset="-128"/>
            </a:endParaRPr>
          </a:p>
          <a:p>
            <a:pPr algn="ctr"/>
            <a:r>
              <a:rPr lang="ja-JP" altLang="en-US" sz="3600" dirty="0">
                <a:solidFill>
                  <a:prstClr val="black"/>
                </a:solidFill>
                <a:latin typeface="HGS創英角ﾎﾟｯﾌﾟ体" pitchFamily="50" charset="-128"/>
                <a:ea typeface="HGS創英角ﾎﾟｯﾌﾟ体" pitchFamily="50" charset="-128"/>
              </a:rPr>
              <a:t>ほかの感染症も同じなのかな？</a:t>
            </a:r>
          </a:p>
        </p:txBody>
      </p:sp>
      <p:sp>
        <p:nvSpPr>
          <p:cNvPr id="6" name="スマイル 5"/>
          <p:cNvSpPr/>
          <p:nvPr/>
        </p:nvSpPr>
        <p:spPr>
          <a:xfrm>
            <a:off x="8358214" y="6000768"/>
            <a:ext cx="571504" cy="500066"/>
          </a:xfrm>
          <a:prstGeom prst="smileyFace">
            <a:avLst/>
          </a:prstGeom>
          <a:solidFill>
            <a:srgbClr val="FFFF99"/>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06002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P創英角ﾎﾟｯﾌﾟ体" pitchFamily="50" charset="-128"/>
                <a:ea typeface="HGP創英角ﾎﾟｯﾌﾟ体" pitchFamily="50" charset="-128"/>
              </a:rPr>
              <a:t>食中毒の感染経路</a:t>
            </a:r>
          </a:p>
        </p:txBody>
      </p:sp>
      <p:pic>
        <p:nvPicPr>
          <p:cNvPr id="2050" name="Picture 2" descr="F:\イラスト　病気\003.jpg"/>
          <p:cNvPicPr>
            <a:picLocks noChangeAspect="1" noChangeArrowheads="1"/>
          </p:cNvPicPr>
          <p:nvPr/>
        </p:nvPicPr>
        <p:blipFill>
          <a:blip r:embed="rId3" cstate="print"/>
          <a:srcRect/>
          <a:stretch>
            <a:fillRect/>
          </a:stretch>
        </p:blipFill>
        <p:spPr bwMode="auto">
          <a:xfrm>
            <a:off x="4860032" y="3603116"/>
            <a:ext cx="3022062" cy="2827459"/>
          </a:xfrm>
          <a:prstGeom prst="rect">
            <a:avLst/>
          </a:prstGeom>
          <a:noFill/>
        </p:spPr>
      </p:pic>
      <p:pic>
        <p:nvPicPr>
          <p:cNvPr id="2051" name="Picture 3" descr="F:\イラスト　病気\eX6Nn44K.jpg"/>
          <p:cNvPicPr>
            <a:picLocks noChangeAspect="1" noChangeArrowheads="1"/>
          </p:cNvPicPr>
          <p:nvPr/>
        </p:nvPicPr>
        <p:blipFill>
          <a:blip r:embed="rId4" cstate="print"/>
          <a:srcRect/>
          <a:stretch>
            <a:fillRect/>
          </a:stretch>
        </p:blipFill>
        <p:spPr bwMode="auto">
          <a:xfrm>
            <a:off x="1285852" y="1857364"/>
            <a:ext cx="2714644" cy="3491504"/>
          </a:xfrm>
          <a:prstGeom prst="rect">
            <a:avLst/>
          </a:prstGeom>
          <a:noFill/>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9842" y="1341963"/>
            <a:ext cx="2596133" cy="2228756"/>
          </a:xfrm>
          <a:prstGeom prst="rect">
            <a:avLst/>
          </a:prstGeom>
        </p:spPr>
      </p:pic>
    </p:spTree>
    <p:extLst>
      <p:ext uri="{BB962C8B-B14F-4D97-AF65-F5344CB8AC3E}">
        <p14:creationId xmlns:p14="http://schemas.microsoft.com/office/powerpoint/2010/main" val="103253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274456967"/>
              </p:ext>
            </p:extLst>
          </p:nvPr>
        </p:nvGraphicFramePr>
        <p:xfrm>
          <a:off x="1691680" y="1154113"/>
          <a:ext cx="7200800"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p:cNvSpPr txBox="1">
            <a:spLocks/>
          </p:cNvSpPr>
          <p:nvPr/>
        </p:nvSpPr>
        <p:spPr bwMode="auto">
          <a:xfrm>
            <a:off x="285750" y="214313"/>
            <a:ext cx="47180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defRPr/>
            </a:pPr>
            <a:endParaRPr lang="ja-JP" altLang="en-US" kern="0" dirty="0">
              <a:solidFill>
                <a:srgbClr val="000000"/>
              </a:solidFill>
              <a:latin typeface="HGP創英角ﾎﾟｯﾌﾟ体" pitchFamily="50" charset="-128"/>
              <a:ea typeface="HGP創英角ﾎﾟｯﾌﾟ体" pitchFamily="50" charset="-128"/>
            </a:endParaRPr>
          </a:p>
        </p:txBody>
      </p:sp>
      <p:sp>
        <p:nvSpPr>
          <p:cNvPr id="6" name="テキスト ボックス 8"/>
          <p:cNvSpPr txBox="1">
            <a:spLocks noChangeArrowheads="1"/>
          </p:cNvSpPr>
          <p:nvPr/>
        </p:nvSpPr>
        <p:spPr bwMode="auto">
          <a:xfrm>
            <a:off x="254174" y="4653136"/>
            <a:ext cx="39987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dirty="0">
                <a:solidFill>
                  <a:srgbClr val="000000"/>
                </a:solidFill>
              </a:rPr>
              <a:t>病気は、</a:t>
            </a:r>
            <a:endParaRPr lang="en-US" altLang="ja-JP" dirty="0">
              <a:solidFill>
                <a:srgbClr val="000000"/>
              </a:solidFill>
            </a:endParaRPr>
          </a:p>
          <a:p>
            <a:pPr eaLnBrk="1" hangingPunct="1">
              <a:spcBef>
                <a:spcPct val="0"/>
              </a:spcBef>
              <a:buFontTx/>
              <a:buNone/>
            </a:pPr>
            <a:r>
              <a:rPr lang="ja-JP" altLang="en-US" dirty="0">
                <a:solidFill>
                  <a:srgbClr val="000000"/>
                </a:solidFill>
                <a:latin typeface="HGP創英角ﾎﾟｯﾌﾟ体" pitchFamily="50" charset="-128"/>
                <a:ea typeface="HGP創英角ﾎﾟｯﾌﾟ体" pitchFamily="50" charset="-128"/>
              </a:rPr>
              <a:t>病原体、体の抵抗力、生活の仕方、環境</a:t>
            </a:r>
            <a:r>
              <a:rPr lang="ja-JP" altLang="en-US" dirty="0">
                <a:solidFill>
                  <a:srgbClr val="000000"/>
                </a:solidFill>
              </a:rPr>
              <a:t>が</a:t>
            </a:r>
            <a:endParaRPr lang="en-US" altLang="ja-JP" dirty="0">
              <a:solidFill>
                <a:srgbClr val="000000"/>
              </a:solidFill>
            </a:endParaRPr>
          </a:p>
          <a:p>
            <a:pPr eaLnBrk="1" hangingPunct="1">
              <a:spcBef>
                <a:spcPct val="0"/>
              </a:spcBef>
              <a:buFontTx/>
              <a:buNone/>
            </a:pPr>
            <a:r>
              <a:rPr lang="ja-JP" altLang="en-US" dirty="0">
                <a:solidFill>
                  <a:srgbClr val="000000"/>
                </a:solidFill>
              </a:rPr>
              <a:t>関わり合って起こる。</a:t>
            </a:r>
          </a:p>
        </p:txBody>
      </p:sp>
      <p:sp>
        <p:nvSpPr>
          <p:cNvPr id="8" name="テキスト ボックス 9"/>
          <p:cNvSpPr txBox="1">
            <a:spLocks noChangeArrowheads="1"/>
          </p:cNvSpPr>
          <p:nvPr/>
        </p:nvSpPr>
        <p:spPr bwMode="auto">
          <a:xfrm>
            <a:off x="4499992" y="3132336"/>
            <a:ext cx="151216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4400" dirty="0">
                <a:solidFill>
                  <a:srgbClr val="000000"/>
                </a:solidFill>
                <a:latin typeface="AR古印体04B" panose="03000809000000000000" pitchFamily="65" charset="-128"/>
                <a:ea typeface="AR古印体04B" panose="03000809000000000000" pitchFamily="65" charset="-128"/>
              </a:rPr>
              <a:t>病気</a:t>
            </a:r>
          </a:p>
        </p:txBody>
      </p:sp>
      <p:pic>
        <p:nvPicPr>
          <p:cNvPr id="9" name="図 13" descr="C:\Users\SDAI3004\Pictures\養護教諭.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4288" y="393601"/>
            <a:ext cx="17367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1"/>
          <p:cNvSpPr txBox="1">
            <a:spLocks/>
          </p:cNvSpPr>
          <p:nvPr/>
        </p:nvSpPr>
        <p:spPr>
          <a:xfrm>
            <a:off x="157163" y="254000"/>
            <a:ext cx="3644900" cy="939800"/>
          </a:xfrm>
          <a:prstGeom prst="rect">
            <a:avLst/>
          </a:prstGeom>
          <a:solidFill>
            <a:srgbClr val="002060"/>
          </a:solidFill>
        </p:spPr>
        <p:txBody>
          <a:bodyP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dirty="0" smtClean="0">
                <a:solidFill>
                  <a:schemeClr val="bg1"/>
                </a:solidFill>
                <a:latin typeface="AR P丸ゴシック体E" pitchFamily="50" charset="-128"/>
                <a:ea typeface="AR P丸ゴシック体E" pitchFamily="50" charset="-128"/>
              </a:rPr>
              <a:t>前時のポイント</a:t>
            </a:r>
            <a:endParaRPr lang="ja-JP" altLang="en-US" dirty="0">
              <a:solidFill>
                <a:schemeClr val="bg1"/>
              </a:solidFill>
              <a:latin typeface="AR P丸ゴシック体E" pitchFamily="50" charset="-128"/>
              <a:ea typeface="AR P丸ゴシック体E" pitchFamily="50" charset="-128"/>
            </a:endParaRPr>
          </a:p>
        </p:txBody>
      </p:sp>
    </p:spTree>
    <p:extLst>
      <p:ext uri="{BB962C8B-B14F-4D97-AF65-F5344CB8AC3E}">
        <p14:creationId xmlns:p14="http://schemas.microsoft.com/office/powerpoint/2010/main" val="2481113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00034" y="1357298"/>
            <a:ext cx="8215370" cy="4572032"/>
          </a:xfrm>
          <a:prstGeom prst="roundRect">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タイトル 1"/>
          <p:cNvSpPr>
            <a:spLocks noGrp="1"/>
          </p:cNvSpPr>
          <p:nvPr>
            <p:ph type="title"/>
          </p:nvPr>
        </p:nvSpPr>
        <p:spPr>
          <a:xfrm>
            <a:off x="285720" y="214290"/>
            <a:ext cx="4400552" cy="1143000"/>
          </a:xfrm>
        </p:spPr>
        <p:txBody>
          <a:bodyPr/>
          <a:lstStyle/>
          <a:p>
            <a:r>
              <a:rPr kumimoji="1" lang="ja-JP" altLang="en-US" dirty="0">
                <a:latin typeface="HGP創英角ﾎﾟｯﾌﾟ体" pitchFamily="50" charset="-128"/>
                <a:ea typeface="HGP創英角ﾎﾟｯﾌﾟ体" pitchFamily="50" charset="-128"/>
              </a:rPr>
              <a:t>今日のポイント</a:t>
            </a:r>
          </a:p>
        </p:txBody>
      </p:sp>
      <p:sp>
        <p:nvSpPr>
          <p:cNvPr id="3" name="コンテンツ プレースホルダ 2"/>
          <p:cNvSpPr>
            <a:spLocks noGrp="1"/>
          </p:cNvSpPr>
          <p:nvPr>
            <p:ph idx="1"/>
          </p:nvPr>
        </p:nvSpPr>
        <p:spPr>
          <a:xfrm>
            <a:off x="500034" y="1785926"/>
            <a:ext cx="8229600" cy="3829063"/>
          </a:xfrm>
        </p:spPr>
        <p:txBody>
          <a:bodyPr>
            <a:normAutofit fontScale="85000" lnSpcReduction="20000"/>
          </a:bodyPr>
          <a:lstStyle/>
          <a:p>
            <a:pPr>
              <a:buNone/>
            </a:pPr>
            <a:r>
              <a:rPr kumimoji="1" lang="ja-JP" altLang="en-US" dirty="0">
                <a:latin typeface="HGP創英角ﾎﾟｯﾌﾟ体" pitchFamily="50" charset="-128"/>
                <a:ea typeface="HGP創英角ﾎﾟｯﾌﾟ体" pitchFamily="50" charset="-128"/>
              </a:rPr>
              <a:t>　感染症を予防するには、</a:t>
            </a:r>
            <a:endParaRPr kumimoji="1" lang="en-US" altLang="ja-JP" dirty="0">
              <a:latin typeface="HGP創英角ﾎﾟｯﾌﾟ体" pitchFamily="50" charset="-128"/>
              <a:ea typeface="HGP創英角ﾎﾟｯﾌﾟ体" pitchFamily="50" charset="-128"/>
            </a:endParaRPr>
          </a:p>
          <a:p>
            <a:endParaRPr kumimoji="1" lang="en-US" altLang="ja-JP" dirty="0">
              <a:latin typeface="HGP創英角ﾎﾟｯﾌﾟ体" pitchFamily="50" charset="-128"/>
              <a:ea typeface="HGP創英角ﾎﾟｯﾌﾟ体" pitchFamily="50" charset="-128"/>
            </a:endParaRPr>
          </a:p>
          <a:p>
            <a:pPr>
              <a:buNone/>
            </a:pPr>
            <a:r>
              <a:rPr lang="ja-JP" altLang="en-US" sz="4300" dirty="0">
                <a:latin typeface="HGP創英角ﾎﾟｯﾌﾟ体" pitchFamily="50" charset="-128"/>
                <a:ea typeface="HGP創英角ﾎﾟｯﾌﾟ体" pitchFamily="50" charset="-128"/>
              </a:rPr>
              <a:t>　①病原体を体の中に入れないこと</a:t>
            </a:r>
            <a:endParaRPr lang="en-US" altLang="ja-JP" sz="4300" dirty="0">
              <a:latin typeface="HGP創英角ﾎﾟｯﾌﾟ体" pitchFamily="50" charset="-128"/>
              <a:ea typeface="HGP創英角ﾎﾟｯﾌﾟ体" pitchFamily="50" charset="-128"/>
            </a:endParaRPr>
          </a:p>
          <a:p>
            <a:pPr>
              <a:buNone/>
            </a:pPr>
            <a:r>
              <a:rPr kumimoji="1" lang="ja-JP" altLang="en-US" dirty="0">
                <a:latin typeface="HGP創英角ﾎﾟｯﾌﾟ体" pitchFamily="50" charset="-128"/>
                <a:ea typeface="HGP創英角ﾎﾟｯﾌﾟ体" pitchFamily="50" charset="-128"/>
              </a:rPr>
              <a:t>　　　（発生源をなくす、うつる道筋をたち切る）</a:t>
            </a:r>
            <a:endParaRPr kumimoji="1" lang="en-US" altLang="ja-JP" sz="1100" dirty="0">
              <a:latin typeface="HGP創英角ﾎﾟｯﾌﾟ体" pitchFamily="50" charset="-128"/>
              <a:ea typeface="HGP創英角ﾎﾟｯﾌﾟ体" pitchFamily="50" charset="-128"/>
            </a:endParaRPr>
          </a:p>
          <a:p>
            <a:pPr>
              <a:buNone/>
            </a:pPr>
            <a:endParaRPr kumimoji="1" lang="en-US" altLang="ja-JP" dirty="0">
              <a:latin typeface="HGP創英角ﾎﾟｯﾌﾟ体" pitchFamily="50" charset="-128"/>
              <a:ea typeface="HGP創英角ﾎﾟｯﾌﾟ体" pitchFamily="50" charset="-128"/>
            </a:endParaRPr>
          </a:p>
          <a:p>
            <a:pPr>
              <a:buNone/>
            </a:pPr>
            <a:r>
              <a:rPr lang="ja-JP" altLang="en-US" sz="4300" dirty="0">
                <a:latin typeface="HGP創英角ﾎﾟｯﾌﾟ体" pitchFamily="50" charset="-128"/>
                <a:ea typeface="HGP創英角ﾎﾟｯﾌﾟ体" pitchFamily="50" charset="-128"/>
              </a:rPr>
              <a:t>　②体の抵抗力を強くすること</a:t>
            </a:r>
            <a:endParaRPr lang="en-US" altLang="ja-JP" sz="4300" dirty="0">
              <a:latin typeface="HGP創英角ﾎﾟｯﾌﾟ体" pitchFamily="50" charset="-128"/>
              <a:ea typeface="HGP創英角ﾎﾟｯﾌﾟ体" pitchFamily="50" charset="-128"/>
            </a:endParaRPr>
          </a:p>
          <a:p>
            <a:pPr>
              <a:buNone/>
            </a:pPr>
            <a:endParaRPr lang="en-US" altLang="ja-JP" dirty="0">
              <a:latin typeface="HGP創英角ﾎﾟｯﾌﾟ体" pitchFamily="50" charset="-128"/>
              <a:ea typeface="HGP創英角ﾎﾟｯﾌﾟ体" pitchFamily="50" charset="-128"/>
            </a:endParaRPr>
          </a:p>
          <a:p>
            <a:pPr algn="r">
              <a:buNone/>
            </a:pPr>
            <a:r>
              <a:rPr kumimoji="1" lang="ja-JP" altLang="en-US" dirty="0">
                <a:latin typeface="HGP創英角ﾎﾟｯﾌﾟ体" pitchFamily="50" charset="-128"/>
                <a:ea typeface="HGP創英角ﾎﾟｯﾌﾟ体" pitchFamily="50" charset="-128"/>
              </a:rPr>
              <a:t>が必要です。</a:t>
            </a:r>
          </a:p>
        </p:txBody>
      </p:sp>
      <p:pic>
        <p:nvPicPr>
          <p:cNvPr id="4" name="コンテンツ プレースホルダ 4" descr="C:\Users\SDAI3004\Pictures\男の先生.jpg"/>
          <p:cNvPicPr>
            <a:picLocks noChangeAspect="1"/>
          </p:cNvPicPr>
          <p:nvPr/>
        </p:nvPicPr>
        <p:blipFill>
          <a:blip r:embed="rId3" cstate="print"/>
          <a:srcRect/>
          <a:stretch>
            <a:fillRect/>
          </a:stretch>
        </p:blipFill>
        <p:spPr bwMode="auto">
          <a:xfrm>
            <a:off x="500034" y="4714884"/>
            <a:ext cx="1428760" cy="1524010"/>
          </a:xfrm>
          <a:prstGeom prst="rect">
            <a:avLst/>
          </a:prstGeom>
          <a:noFill/>
          <a:ln w="9525">
            <a:noFill/>
            <a:miter lim="800000"/>
            <a:headEnd/>
            <a:tailEnd/>
          </a:ln>
        </p:spPr>
      </p:pic>
      <p:pic>
        <p:nvPicPr>
          <p:cNvPr id="5" name="コンテンツ プレースホルダ 3" descr="C:\Users\SDAI3004\Pictures\養護教諭.jpg"/>
          <p:cNvPicPr>
            <a:picLocks noChangeAspect="1"/>
          </p:cNvPicPr>
          <p:nvPr/>
        </p:nvPicPr>
        <p:blipFill>
          <a:blip r:embed="rId4" cstate="print"/>
          <a:srcRect/>
          <a:stretch>
            <a:fillRect/>
          </a:stretch>
        </p:blipFill>
        <p:spPr bwMode="auto">
          <a:xfrm>
            <a:off x="6929454" y="500042"/>
            <a:ext cx="1437480" cy="1530915"/>
          </a:xfrm>
          <a:prstGeom prst="rect">
            <a:avLst/>
          </a:prstGeom>
          <a:noFill/>
          <a:ln w="9525">
            <a:noFill/>
            <a:miter lim="800000"/>
            <a:headEnd/>
            <a:tailEnd/>
          </a:ln>
        </p:spPr>
      </p:pic>
      <p:sp>
        <p:nvSpPr>
          <p:cNvPr id="8" name="スマイル 7">
            <a:extLst>
              <a:ext uri="{FF2B5EF4-FFF2-40B4-BE49-F238E27FC236}">
                <a16:creationId xmlns:a16="http://schemas.microsoft.com/office/drawing/2014/main" xmlns="" id="{AEDD0C21-A310-4266-B721-C5BB3594D70A}"/>
              </a:ext>
            </a:extLst>
          </p:cNvPr>
          <p:cNvSpPr/>
          <p:nvPr/>
        </p:nvSpPr>
        <p:spPr>
          <a:xfrm>
            <a:off x="8358214" y="6000768"/>
            <a:ext cx="571504" cy="500066"/>
          </a:xfrm>
          <a:prstGeom prst="smileyFace">
            <a:avLst/>
          </a:prstGeom>
          <a:solidFill>
            <a:srgbClr val="FFFF99"/>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508694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335021"/>
            <a:ext cx="2185409" cy="2099794"/>
          </a:xfrm>
          <a:prstGeom prst="rect">
            <a:avLst/>
          </a:prstGeom>
          <a:noFill/>
          <a:ln>
            <a:noFill/>
          </a:ln>
        </p:spPr>
      </p:pic>
      <p:pic>
        <p:nvPicPr>
          <p:cNvPr id="7" name="図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562" y="4345367"/>
            <a:ext cx="2189213" cy="2092897"/>
          </a:xfrm>
          <a:prstGeom prst="rect">
            <a:avLst/>
          </a:prstGeom>
          <a:noFill/>
          <a:ln>
            <a:noFill/>
          </a:ln>
        </p:spPr>
      </p:pic>
      <p:pic>
        <p:nvPicPr>
          <p:cNvPr id="8" name="コンテンツ プレースホルダ 3" descr="C:\Users\SDAI3004\Pictures\養護教諭.jpg"/>
          <p:cNvPicPr>
            <a:picLocks noChangeAspect="1"/>
          </p:cNvPicPr>
          <p:nvPr/>
        </p:nvPicPr>
        <p:blipFill>
          <a:blip r:embed="rId5" cstate="print"/>
          <a:srcRect/>
          <a:stretch>
            <a:fillRect/>
          </a:stretch>
        </p:blipFill>
        <p:spPr bwMode="auto">
          <a:xfrm>
            <a:off x="7020272" y="4097053"/>
            <a:ext cx="1922116" cy="2047052"/>
          </a:xfrm>
          <a:prstGeom prst="rect">
            <a:avLst/>
          </a:prstGeom>
          <a:noFill/>
          <a:ln w="9525">
            <a:noFill/>
            <a:miter lim="800000"/>
            <a:headEnd/>
            <a:tailEnd/>
          </a:ln>
        </p:spPr>
      </p:pic>
      <p:pic>
        <p:nvPicPr>
          <p:cNvPr id="9" name="コンテンツ プレースホルダ 4" descr="C:\Users\SDAI3004\Pictures\男の先生.jpg"/>
          <p:cNvPicPr>
            <a:picLocks noChangeAspect="1"/>
          </p:cNvPicPr>
          <p:nvPr/>
        </p:nvPicPr>
        <p:blipFill>
          <a:blip r:embed="rId6" cstate="print"/>
          <a:srcRect/>
          <a:stretch>
            <a:fillRect/>
          </a:stretch>
        </p:blipFill>
        <p:spPr bwMode="auto">
          <a:xfrm>
            <a:off x="5166874" y="4213613"/>
            <a:ext cx="1853398" cy="1976957"/>
          </a:xfrm>
          <a:prstGeom prst="rect">
            <a:avLst/>
          </a:prstGeom>
          <a:noFill/>
          <a:ln w="9525">
            <a:noFill/>
            <a:miter lim="800000"/>
            <a:headEnd/>
            <a:tailEnd/>
          </a:ln>
        </p:spPr>
      </p:pic>
      <p:sp>
        <p:nvSpPr>
          <p:cNvPr id="322567" name="AutoShape 7"/>
          <p:cNvSpPr>
            <a:spLocks noChangeArrowheads="1"/>
          </p:cNvSpPr>
          <p:nvPr/>
        </p:nvSpPr>
        <p:spPr bwMode="auto">
          <a:xfrm>
            <a:off x="157163" y="332657"/>
            <a:ext cx="8785225" cy="3456384"/>
          </a:xfrm>
          <a:prstGeom prst="wedgeRoundRectCallout">
            <a:avLst>
              <a:gd name="adj1" fmla="val 26551"/>
              <a:gd name="adj2" fmla="val 69114"/>
              <a:gd name="adj3" fmla="val 16667"/>
            </a:avLst>
          </a:prstGeom>
          <a:solidFill>
            <a:srgbClr val="CCFFFF"/>
          </a:solidFill>
          <a:ln w="9525">
            <a:solidFill>
              <a:srgbClr val="66FFFF"/>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4400" dirty="0">
                <a:latin typeface="HGS創英角ﾎﾟｯﾌﾟ体" pitchFamily="50" charset="-128"/>
                <a:ea typeface="HGS創英角ﾎﾟｯﾌﾟ体" pitchFamily="50" charset="-128"/>
              </a:rPr>
              <a:t>今日の学習をして</a:t>
            </a:r>
            <a:endParaRPr lang="en-US" altLang="ja-JP" sz="4400" dirty="0">
              <a:latin typeface="HGS創英角ﾎﾟｯﾌﾟ体" pitchFamily="50" charset="-128"/>
              <a:ea typeface="HGS創英角ﾎﾟｯﾌﾟ体" pitchFamily="50" charset="-128"/>
            </a:endParaRPr>
          </a:p>
          <a:p>
            <a:pPr eaLnBrk="1" hangingPunct="1"/>
            <a:endParaRPr lang="en-US" altLang="ja-JP" sz="800" dirty="0">
              <a:latin typeface="HGS創英角ﾎﾟｯﾌﾟ体" pitchFamily="50" charset="-128"/>
              <a:ea typeface="HGS創英角ﾎﾟｯﾌﾟ体" pitchFamily="50" charset="-128"/>
            </a:endParaRPr>
          </a:p>
          <a:p>
            <a:pPr eaLnBrk="1" hangingPunct="1"/>
            <a:r>
              <a:rPr lang="ja-JP" altLang="en-US" sz="4400" dirty="0">
                <a:latin typeface="HGS創英角ﾎﾟｯﾌﾟ体" pitchFamily="50" charset="-128"/>
                <a:ea typeface="HGS創英角ﾎﾟｯﾌﾟ体" pitchFamily="50" charset="-128"/>
              </a:rPr>
              <a:t>・わかったこと</a:t>
            </a:r>
            <a:endParaRPr lang="en-US" altLang="ja-JP" sz="4400" dirty="0">
              <a:latin typeface="HGS創英角ﾎﾟｯﾌﾟ体" pitchFamily="50" charset="-128"/>
              <a:ea typeface="HGS創英角ﾎﾟｯﾌﾟ体" pitchFamily="50" charset="-128"/>
            </a:endParaRPr>
          </a:p>
          <a:p>
            <a:pPr eaLnBrk="1" hangingPunct="1"/>
            <a:r>
              <a:rPr lang="ja-JP" altLang="en-US" sz="4400" dirty="0">
                <a:latin typeface="HGS創英角ﾎﾟｯﾌﾟ体" pitchFamily="50" charset="-128"/>
                <a:ea typeface="HGS創英角ﾎﾟｯﾌﾟ体" pitchFamily="50" charset="-128"/>
              </a:rPr>
              <a:t>・これからしていきたいこと</a:t>
            </a:r>
            <a:endParaRPr lang="en-US" altLang="ja-JP" sz="4400" dirty="0">
              <a:latin typeface="HGS創英角ﾎﾟｯﾌﾟ体" pitchFamily="50" charset="-128"/>
              <a:ea typeface="HGS創英角ﾎﾟｯﾌﾟ体" pitchFamily="50" charset="-128"/>
            </a:endParaRPr>
          </a:p>
          <a:p>
            <a:pPr eaLnBrk="1" hangingPunct="1"/>
            <a:endParaRPr lang="en-US" altLang="ja-JP" sz="800" dirty="0">
              <a:latin typeface="HGS創英角ﾎﾟｯﾌﾟ体" pitchFamily="50" charset="-128"/>
              <a:ea typeface="HGS創英角ﾎﾟｯﾌﾟ体" pitchFamily="50" charset="-128"/>
            </a:endParaRPr>
          </a:p>
          <a:p>
            <a:pPr eaLnBrk="1" hangingPunct="1"/>
            <a:r>
              <a:rPr lang="ja-JP" altLang="en-US" sz="4400" dirty="0">
                <a:latin typeface="HGS創英角ﾎﾟｯﾌﾟ体" pitchFamily="50" charset="-128"/>
                <a:ea typeface="HGS創英角ﾎﾟｯﾌﾟ体" pitchFamily="50" charset="-128"/>
              </a:rPr>
              <a:t>                  を書きましょう。</a:t>
            </a:r>
          </a:p>
        </p:txBody>
      </p:sp>
      <p:sp>
        <p:nvSpPr>
          <p:cNvPr id="10" name="スマイル 9">
            <a:extLst>
              <a:ext uri="{FF2B5EF4-FFF2-40B4-BE49-F238E27FC236}">
                <a16:creationId xmlns:a16="http://schemas.microsoft.com/office/drawing/2014/main" xmlns="" id="{863A236C-E9A2-4AD0-92B7-50FD6327149A}"/>
              </a:ext>
            </a:extLst>
          </p:cNvPr>
          <p:cNvSpPr/>
          <p:nvPr/>
        </p:nvSpPr>
        <p:spPr>
          <a:xfrm>
            <a:off x="8358214" y="6000768"/>
            <a:ext cx="571504" cy="500066"/>
          </a:xfrm>
          <a:prstGeom prst="smileyFace">
            <a:avLst/>
          </a:prstGeom>
          <a:solidFill>
            <a:srgbClr val="FFFF99"/>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929210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iterate type="lt">
                                    <p:tmPct val="0"/>
                                  </p:iterate>
                                  <p:childTnLst>
                                    <p:set>
                                      <p:cBhvr>
                                        <p:cTn id="6" dur="1" fill="hold">
                                          <p:stCondLst>
                                            <p:cond delay="0"/>
                                          </p:stCondLst>
                                        </p:cTn>
                                        <p:tgtEl>
                                          <p:spTgt spid="322567"/>
                                        </p:tgtEl>
                                        <p:attrNameLst>
                                          <p:attrName>style.visibility</p:attrName>
                                        </p:attrNameLst>
                                      </p:cBhvr>
                                      <p:to>
                                        <p:strVal val="visible"/>
                                      </p:to>
                                    </p:set>
                                    <p:anim calcmode="lin" valueType="num">
                                      <p:cBhvr>
                                        <p:cTn id="7" dur="1000" fill="hold"/>
                                        <p:tgtEl>
                                          <p:spTgt spid="322567"/>
                                        </p:tgtEl>
                                        <p:attrNameLst>
                                          <p:attrName>ppt_x</p:attrName>
                                        </p:attrNameLst>
                                      </p:cBhvr>
                                      <p:tavLst>
                                        <p:tav tm="0">
                                          <p:val>
                                            <p:strVal val="#ppt_x-.2"/>
                                          </p:val>
                                        </p:tav>
                                        <p:tav tm="100000">
                                          <p:val>
                                            <p:strVal val="#ppt_x"/>
                                          </p:val>
                                        </p:tav>
                                      </p:tavLst>
                                    </p:anim>
                                    <p:anim calcmode="lin" valueType="num">
                                      <p:cBhvr>
                                        <p:cTn id="8" dur="1000" fill="hold"/>
                                        <p:tgtEl>
                                          <p:spTgt spid="322567"/>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2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23"/>
          <p:cNvSpPr>
            <a:spLocks noChangeArrowheads="1"/>
          </p:cNvSpPr>
          <p:nvPr/>
        </p:nvSpPr>
        <p:spPr bwMode="auto">
          <a:xfrm>
            <a:off x="613559" y="1142996"/>
            <a:ext cx="7416800" cy="2285992"/>
          </a:xfrm>
          <a:prstGeom prst="wedgeRoundRectCallout">
            <a:avLst>
              <a:gd name="adj1" fmla="val 32985"/>
              <a:gd name="adj2" fmla="val 66486"/>
              <a:gd name="adj3" fmla="val 16667"/>
            </a:avLst>
          </a:prstGeom>
          <a:solidFill>
            <a:srgbClr val="FFFF66"/>
          </a:solidFill>
          <a:ln w="9525">
            <a:solidFill>
              <a:schemeClr val="tx1"/>
            </a:solidFill>
            <a:miter lim="800000"/>
            <a:headEnd/>
            <a:tailEnd/>
          </a:ln>
        </p:spPr>
        <p:txBody>
          <a:bodyPr/>
          <a:lstStyle/>
          <a:p>
            <a:r>
              <a:rPr lang="ja-JP" altLang="en-US" sz="3600">
                <a:latin typeface="AR P丸ゴシック体E" pitchFamily="50" charset="-128"/>
                <a:ea typeface="AR P丸ゴシック体E" pitchFamily="50" charset="-128"/>
              </a:rPr>
              <a:t>病原体が体内に入ることによって引き起こされる病気を</a:t>
            </a:r>
            <a:r>
              <a:rPr lang="ja-JP" altLang="en-US" sz="4000" b="1">
                <a:solidFill>
                  <a:srgbClr val="FF0000"/>
                </a:solidFill>
                <a:latin typeface="AR P丸ゴシック体E" pitchFamily="50" charset="-128"/>
                <a:ea typeface="AR P丸ゴシック体E" pitchFamily="50" charset="-128"/>
              </a:rPr>
              <a:t>感染症</a:t>
            </a:r>
            <a:r>
              <a:rPr lang="ja-JP" altLang="en-US" sz="3600">
                <a:latin typeface="AR P丸ゴシック体E" pitchFamily="50" charset="-128"/>
                <a:ea typeface="AR P丸ゴシック体E" pitchFamily="50" charset="-128"/>
              </a:rPr>
              <a:t>といいます。</a:t>
            </a:r>
            <a:endParaRPr lang="ja-JP" altLang="en-US" sz="3600" dirty="0">
              <a:latin typeface="AR P丸ゴシック体E" pitchFamily="50" charset="-128"/>
              <a:ea typeface="AR P丸ゴシック体E" pitchFamily="50" charset="-128"/>
            </a:endParaRPr>
          </a:p>
        </p:txBody>
      </p:sp>
      <p:pic>
        <p:nvPicPr>
          <p:cNvPr id="2" name="Picture 42" descr="huusinn"/>
          <p:cNvPicPr>
            <a:picLocks noChangeAspect="1" noChangeArrowheads="1"/>
          </p:cNvPicPr>
          <p:nvPr/>
        </p:nvPicPr>
        <p:blipFill>
          <a:blip r:embed="rId3" cstate="print"/>
          <a:srcRect/>
          <a:stretch>
            <a:fillRect/>
          </a:stretch>
        </p:blipFill>
        <p:spPr bwMode="auto">
          <a:xfrm>
            <a:off x="928662" y="1214422"/>
            <a:ext cx="2580945" cy="3000396"/>
          </a:xfrm>
          <a:prstGeom prst="rect">
            <a:avLst/>
          </a:prstGeom>
          <a:noFill/>
          <a:ln w="9525">
            <a:noFill/>
            <a:miter lim="800000"/>
            <a:headEnd/>
            <a:tailEnd/>
          </a:ln>
        </p:spPr>
      </p:pic>
      <p:sp>
        <p:nvSpPr>
          <p:cNvPr id="3" name="WordArt 22"/>
          <p:cNvSpPr>
            <a:spLocks noChangeArrowheads="1" noChangeShapeType="1" noTextEdit="1"/>
          </p:cNvSpPr>
          <p:nvPr/>
        </p:nvSpPr>
        <p:spPr bwMode="auto">
          <a:xfrm>
            <a:off x="1214414" y="1214422"/>
            <a:ext cx="2089150" cy="673100"/>
          </a:xfrm>
          <a:prstGeom prst="rect">
            <a:avLst/>
          </a:prstGeom>
        </p:spPr>
        <p:txBody>
          <a:bodyPr wrap="none" fromWordArt="1">
            <a:prstTxWarp prst="textPlain">
              <a:avLst>
                <a:gd name="adj" fmla="val 50000"/>
              </a:avLst>
            </a:prstTxWarp>
          </a:bodyPr>
          <a:lstStyle/>
          <a:p>
            <a:pPr algn="ctr"/>
            <a:r>
              <a:rPr lang="ja-JP" altLang="en-US" sz="3600" kern="10" dirty="0">
                <a:ln w="9525">
                  <a:solidFill>
                    <a:srgbClr val="000000"/>
                  </a:solidFill>
                  <a:round/>
                  <a:headEnd/>
                  <a:tailEnd/>
                </a:ln>
                <a:solidFill>
                  <a:srgbClr val="00FFFF"/>
                </a:solidFill>
                <a:latin typeface="AR P丸ゴシック体E" pitchFamily="50" charset="-128"/>
                <a:ea typeface="AR P丸ゴシック体E" pitchFamily="50" charset="-128"/>
              </a:rPr>
              <a:t>風しん</a:t>
            </a:r>
          </a:p>
        </p:txBody>
      </p:sp>
      <p:sp>
        <p:nvSpPr>
          <p:cNvPr id="4" name="Text Box 43"/>
          <p:cNvSpPr txBox="1">
            <a:spLocks noChangeArrowheads="1"/>
          </p:cNvSpPr>
          <p:nvPr/>
        </p:nvSpPr>
        <p:spPr bwMode="auto">
          <a:xfrm>
            <a:off x="5286348" y="6396335"/>
            <a:ext cx="3857652" cy="461665"/>
          </a:xfrm>
          <a:prstGeom prst="rect">
            <a:avLst/>
          </a:prstGeom>
          <a:noFill/>
          <a:ln w="9525">
            <a:noFill/>
            <a:miter lim="800000"/>
            <a:headEnd/>
            <a:tailEnd/>
          </a:ln>
        </p:spPr>
        <p:txBody>
          <a:bodyPr wrap="square">
            <a:spAutoFit/>
          </a:bodyPr>
          <a:lstStyle/>
          <a:p>
            <a:pPr>
              <a:spcBef>
                <a:spcPct val="50000"/>
              </a:spcBef>
            </a:pPr>
            <a:r>
              <a:rPr lang="ja-JP" altLang="en-US" sz="2400" dirty="0"/>
              <a:t>出典　国立感染症研究所</a:t>
            </a:r>
          </a:p>
        </p:txBody>
      </p:sp>
      <p:pic>
        <p:nvPicPr>
          <p:cNvPr id="5" name="Picture 13" descr="結核菌"/>
          <p:cNvPicPr>
            <a:picLocks noChangeAspect="1" noChangeArrowheads="1"/>
          </p:cNvPicPr>
          <p:nvPr/>
        </p:nvPicPr>
        <p:blipFill>
          <a:blip r:embed="rId4" cstate="print"/>
          <a:srcRect/>
          <a:stretch>
            <a:fillRect/>
          </a:stretch>
        </p:blipFill>
        <p:spPr bwMode="auto">
          <a:xfrm>
            <a:off x="1857356" y="2214554"/>
            <a:ext cx="2571768" cy="2895344"/>
          </a:xfrm>
          <a:prstGeom prst="rect">
            <a:avLst/>
          </a:prstGeom>
          <a:noFill/>
          <a:ln w="9525">
            <a:noFill/>
            <a:miter lim="800000"/>
            <a:headEnd/>
            <a:tailEnd/>
          </a:ln>
        </p:spPr>
      </p:pic>
      <p:sp>
        <p:nvSpPr>
          <p:cNvPr id="6" name="WordArt 20"/>
          <p:cNvSpPr>
            <a:spLocks noChangeArrowheads="1" noChangeShapeType="1" noTextEdit="1"/>
          </p:cNvSpPr>
          <p:nvPr/>
        </p:nvSpPr>
        <p:spPr bwMode="auto">
          <a:xfrm>
            <a:off x="2428860" y="2214554"/>
            <a:ext cx="1514476" cy="746125"/>
          </a:xfrm>
          <a:prstGeom prst="rect">
            <a:avLst/>
          </a:prstGeom>
        </p:spPr>
        <p:txBody>
          <a:bodyPr wrap="none" fromWordArt="1">
            <a:prstTxWarp prst="textPlain">
              <a:avLst>
                <a:gd name="adj" fmla="val 50000"/>
              </a:avLst>
            </a:prstTxWarp>
          </a:bodyPr>
          <a:lstStyle/>
          <a:p>
            <a:pPr algn="ctr"/>
            <a:r>
              <a:rPr lang="ja-JP" altLang="en-US" sz="3600" kern="10" dirty="0">
                <a:ln w="9525">
                  <a:solidFill>
                    <a:srgbClr val="000000"/>
                  </a:solidFill>
                  <a:round/>
                  <a:headEnd/>
                  <a:tailEnd/>
                </a:ln>
                <a:solidFill>
                  <a:srgbClr val="00FF00"/>
                </a:solidFill>
                <a:latin typeface="AR P丸ゴシック体E" pitchFamily="50" charset="-128"/>
                <a:ea typeface="AR P丸ゴシック体E" pitchFamily="50" charset="-128"/>
              </a:rPr>
              <a:t>結核菌</a:t>
            </a:r>
          </a:p>
        </p:txBody>
      </p:sp>
      <p:pic>
        <p:nvPicPr>
          <p:cNvPr id="7" name="Picture 28" descr="salmonella"/>
          <p:cNvPicPr>
            <a:picLocks noChangeAspect="1" noChangeArrowheads="1"/>
          </p:cNvPicPr>
          <p:nvPr/>
        </p:nvPicPr>
        <p:blipFill>
          <a:blip r:embed="rId5" cstate="print"/>
          <a:srcRect/>
          <a:stretch>
            <a:fillRect/>
          </a:stretch>
        </p:blipFill>
        <p:spPr bwMode="auto">
          <a:xfrm>
            <a:off x="2857488" y="3357562"/>
            <a:ext cx="2643206" cy="2981583"/>
          </a:xfrm>
          <a:prstGeom prst="rect">
            <a:avLst/>
          </a:prstGeom>
          <a:noFill/>
          <a:ln w="9525">
            <a:noFill/>
            <a:miter lim="800000"/>
            <a:headEnd/>
            <a:tailEnd/>
          </a:ln>
        </p:spPr>
      </p:pic>
      <p:sp>
        <p:nvSpPr>
          <p:cNvPr id="8" name="WordArt 17"/>
          <p:cNvSpPr>
            <a:spLocks noChangeArrowheads="1" noChangeShapeType="1" noTextEdit="1"/>
          </p:cNvSpPr>
          <p:nvPr/>
        </p:nvSpPr>
        <p:spPr bwMode="auto">
          <a:xfrm>
            <a:off x="3143240" y="3500438"/>
            <a:ext cx="2159000" cy="746125"/>
          </a:xfrm>
          <a:prstGeom prst="rect">
            <a:avLst/>
          </a:prstGeom>
        </p:spPr>
        <p:txBody>
          <a:bodyPr wrap="none" fromWordArt="1">
            <a:prstTxWarp prst="textPlain">
              <a:avLst>
                <a:gd name="adj" fmla="val 50000"/>
              </a:avLst>
            </a:prstTxWarp>
          </a:bodyPr>
          <a:lstStyle/>
          <a:p>
            <a:pPr algn="ctr"/>
            <a:r>
              <a:rPr lang="ja-JP" altLang="en-US" sz="3600" kern="10" dirty="0">
                <a:ln w="9525">
                  <a:solidFill>
                    <a:srgbClr val="000000"/>
                  </a:solidFill>
                  <a:round/>
                  <a:headEnd/>
                  <a:tailEnd/>
                </a:ln>
                <a:solidFill>
                  <a:srgbClr val="FFCC00"/>
                </a:solidFill>
                <a:latin typeface="AR P丸ゴシック体E" pitchFamily="50" charset="-128"/>
                <a:ea typeface="AR P丸ゴシック体E" pitchFamily="50" charset="-128"/>
              </a:rPr>
              <a:t>サルモネラ菌</a:t>
            </a:r>
          </a:p>
        </p:txBody>
      </p:sp>
      <p:pic>
        <p:nvPicPr>
          <p:cNvPr id="9" name="Picture 37" descr="ノロウイルス（電子顕微鏡写真）"/>
          <p:cNvPicPr>
            <a:picLocks noChangeAspect="1" noChangeArrowheads="1"/>
          </p:cNvPicPr>
          <p:nvPr/>
        </p:nvPicPr>
        <p:blipFill>
          <a:blip r:embed="rId6" cstate="print"/>
          <a:srcRect/>
          <a:stretch>
            <a:fillRect/>
          </a:stretch>
        </p:blipFill>
        <p:spPr bwMode="auto">
          <a:xfrm>
            <a:off x="4857752" y="1357298"/>
            <a:ext cx="2714644" cy="2966678"/>
          </a:xfrm>
          <a:prstGeom prst="rect">
            <a:avLst/>
          </a:prstGeom>
          <a:noFill/>
          <a:ln w="9525">
            <a:noFill/>
            <a:miter lim="800000"/>
            <a:headEnd/>
            <a:tailEnd/>
          </a:ln>
        </p:spPr>
      </p:pic>
      <p:sp>
        <p:nvSpPr>
          <p:cNvPr id="10" name="WordArt 21"/>
          <p:cNvSpPr>
            <a:spLocks noChangeArrowheads="1" noChangeShapeType="1" noTextEdit="1"/>
          </p:cNvSpPr>
          <p:nvPr/>
        </p:nvSpPr>
        <p:spPr bwMode="auto">
          <a:xfrm>
            <a:off x="5214942" y="1357298"/>
            <a:ext cx="2160587" cy="746125"/>
          </a:xfrm>
          <a:prstGeom prst="rect">
            <a:avLst/>
          </a:prstGeom>
        </p:spPr>
        <p:txBody>
          <a:bodyPr wrap="none" fromWordArt="1">
            <a:prstTxWarp prst="textPlain">
              <a:avLst>
                <a:gd name="adj" fmla="val 50000"/>
              </a:avLst>
            </a:prstTxWarp>
          </a:bodyPr>
          <a:lstStyle/>
          <a:p>
            <a:pPr algn="ctr"/>
            <a:r>
              <a:rPr lang="ja-JP" altLang="en-US" sz="3600" kern="10" dirty="0">
                <a:ln w="9525">
                  <a:solidFill>
                    <a:srgbClr val="000000"/>
                  </a:solidFill>
                  <a:round/>
                  <a:headEnd/>
                  <a:tailEnd/>
                </a:ln>
                <a:solidFill>
                  <a:srgbClr val="00CCFF"/>
                </a:solidFill>
                <a:latin typeface="AR P丸ゴシック体E" pitchFamily="50" charset="-128"/>
                <a:ea typeface="AR P丸ゴシック体E" pitchFamily="50" charset="-128"/>
              </a:rPr>
              <a:t>ノロウィルス</a:t>
            </a:r>
          </a:p>
        </p:txBody>
      </p:sp>
      <p:pic>
        <p:nvPicPr>
          <p:cNvPr id="11" name="Picture 26" descr="O157"/>
          <p:cNvPicPr>
            <a:picLocks noChangeAspect="1" noChangeArrowheads="1"/>
          </p:cNvPicPr>
          <p:nvPr/>
        </p:nvPicPr>
        <p:blipFill>
          <a:blip r:embed="rId7" cstate="print"/>
          <a:srcRect/>
          <a:stretch>
            <a:fillRect/>
          </a:stretch>
        </p:blipFill>
        <p:spPr bwMode="auto">
          <a:xfrm>
            <a:off x="5857884" y="2214554"/>
            <a:ext cx="2714644" cy="3073408"/>
          </a:xfrm>
          <a:prstGeom prst="rect">
            <a:avLst/>
          </a:prstGeom>
          <a:noFill/>
          <a:ln w="9525">
            <a:noFill/>
            <a:miter lim="800000"/>
            <a:headEnd/>
            <a:tailEnd/>
          </a:ln>
        </p:spPr>
      </p:pic>
      <p:sp>
        <p:nvSpPr>
          <p:cNvPr id="12" name="WordArt 19"/>
          <p:cNvSpPr>
            <a:spLocks noChangeArrowheads="1" noChangeShapeType="1" noTextEdit="1"/>
          </p:cNvSpPr>
          <p:nvPr/>
        </p:nvSpPr>
        <p:spPr bwMode="auto">
          <a:xfrm>
            <a:off x="6357950" y="2285992"/>
            <a:ext cx="1771650" cy="746125"/>
          </a:xfrm>
          <a:prstGeom prst="rect">
            <a:avLst/>
          </a:prstGeom>
        </p:spPr>
        <p:txBody>
          <a:bodyPr wrap="none" fromWordArt="1">
            <a:prstTxWarp prst="textPlain">
              <a:avLst>
                <a:gd name="adj" fmla="val 50000"/>
              </a:avLst>
            </a:prstTxWarp>
          </a:bodyPr>
          <a:lstStyle/>
          <a:p>
            <a:pPr algn="ctr"/>
            <a:r>
              <a:rPr lang="ja-JP" altLang="en-US" sz="3600" kern="10" dirty="0">
                <a:ln w="9525">
                  <a:solidFill>
                    <a:srgbClr val="000000"/>
                  </a:solidFill>
                  <a:round/>
                  <a:headEnd/>
                  <a:tailEnd/>
                </a:ln>
                <a:solidFill>
                  <a:srgbClr val="FF00FF"/>
                </a:solidFill>
                <a:latin typeface="AR P丸ゴシック体E" pitchFamily="50" charset="-128"/>
                <a:ea typeface="AR P丸ゴシック体E" pitchFamily="50" charset="-128"/>
              </a:rPr>
              <a:t>Ｏ－１５７</a:t>
            </a:r>
          </a:p>
        </p:txBody>
      </p:sp>
      <p:sp>
        <p:nvSpPr>
          <p:cNvPr id="13" name="タイトル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a:ln>
                  <a:noFill/>
                </a:ln>
                <a:solidFill>
                  <a:schemeClr val="tx1"/>
                </a:solidFill>
                <a:effectLst/>
                <a:uLnTx/>
                <a:uFillTx/>
                <a:latin typeface="AR P丸ゴシック体E" pitchFamily="50" charset="-128"/>
                <a:ea typeface="AR P丸ゴシック体E" pitchFamily="50" charset="-128"/>
                <a:cs typeface="+mj-cs"/>
              </a:rPr>
              <a:t>いろいろな病原体</a:t>
            </a:r>
          </a:p>
        </p:txBody>
      </p:sp>
      <p:pic>
        <p:nvPicPr>
          <p:cNvPr id="15" name="図 14" descr="C:\Users\SDAI3004\Pictures\養護教諭.jpg"/>
          <p:cNvPicPr>
            <a:picLocks noChangeAspect="1"/>
          </p:cNvPicPr>
          <p:nvPr/>
        </p:nvPicPr>
        <p:blipFill>
          <a:blip r:embed="rId8" cstate="print"/>
          <a:srcRect/>
          <a:stretch>
            <a:fillRect/>
          </a:stretch>
        </p:blipFill>
        <p:spPr bwMode="auto">
          <a:xfrm>
            <a:off x="7874562" y="0"/>
            <a:ext cx="1269438" cy="1357322"/>
          </a:xfrm>
          <a:prstGeom prst="rect">
            <a:avLst/>
          </a:prstGeom>
          <a:noFill/>
          <a:ln w="9525">
            <a:noFill/>
            <a:miter lim="800000"/>
            <a:headEnd/>
            <a:tailEnd/>
          </a:ln>
        </p:spPr>
      </p:pic>
      <p:pic>
        <p:nvPicPr>
          <p:cNvPr id="16" name="Picture 34" descr="M00197H1N1swl600dpi"/>
          <p:cNvPicPr>
            <a:picLocks noChangeAspect="1" noChangeArrowheads="1"/>
          </p:cNvPicPr>
          <p:nvPr/>
        </p:nvPicPr>
        <p:blipFill>
          <a:blip r:embed="rId9" cstate="print"/>
          <a:srcRect/>
          <a:stretch>
            <a:fillRect/>
          </a:stretch>
        </p:blipFill>
        <p:spPr bwMode="auto">
          <a:xfrm>
            <a:off x="2714612" y="2357430"/>
            <a:ext cx="3473498" cy="3806777"/>
          </a:xfrm>
          <a:prstGeom prst="rect">
            <a:avLst/>
          </a:prstGeom>
          <a:noFill/>
          <a:ln w="9525">
            <a:noFill/>
            <a:miter lim="800000"/>
            <a:headEnd/>
            <a:tailEnd/>
          </a:ln>
        </p:spPr>
      </p:pic>
      <p:sp>
        <p:nvSpPr>
          <p:cNvPr id="17" name="WordArt 18"/>
          <p:cNvSpPr>
            <a:spLocks noChangeArrowheads="1" noChangeShapeType="1" noTextEdit="1"/>
          </p:cNvSpPr>
          <p:nvPr/>
        </p:nvSpPr>
        <p:spPr bwMode="auto">
          <a:xfrm>
            <a:off x="2714612" y="2643182"/>
            <a:ext cx="3214695" cy="857256"/>
          </a:xfrm>
          <a:prstGeom prst="rect">
            <a:avLst/>
          </a:prstGeom>
        </p:spPr>
        <p:txBody>
          <a:bodyPr wrap="none" fromWordArt="1">
            <a:prstTxWarp prst="textPlain">
              <a:avLst>
                <a:gd name="adj" fmla="val 50000"/>
              </a:avLst>
            </a:prstTxWarp>
          </a:bodyPr>
          <a:lstStyle/>
          <a:p>
            <a:pPr algn="ctr"/>
            <a:r>
              <a:rPr lang="ja-JP" altLang="en-US" sz="3600" kern="10" dirty="0">
                <a:ln w="9525">
                  <a:solidFill>
                    <a:srgbClr val="000000"/>
                  </a:solidFill>
                  <a:round/>
                  <a:headEnd/>
                  <a:tailEnd/>
                </a:ln>
                <a:solidFill>
                  <a:srgbClr val="FFFF00"/>
                </a:solidFill>
                <a:latin typeface="AR P丸ゴシック体E" pitchFamily="50" charset="-128"/>
                <a:ea typeface="AR P丸ゴシック体E" pitchFamily="50" charset="-128"/>
              </a:rPr>
              <a:t>インフルエンザウィルス</a:t>
            </a:r>
          </a:p>
        </p:txBody>
      </p:sp>
    </p:spTree>
    <p:extLst>
      <p:ext uri="{BB962C8B-B14F-4D97-AF65-F5344CB8AC3E}">
        <p14:creationId xmlns:p14="http://schemas.microsoft.com/office/powerpoint/2010/main" val="152271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24"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to="" calcmode="lin" valueType="num">
                                      <p:cBhvr>
                                        <p:cTn id="15" dur="1" fill="hold"/>
                                        <p:tgtEl>
                                          <p:spTgt spid="2"/>
                                        </p:tgtEl>
                                        <p:attrNameLst>
                                          <p:attrName/>
                                        </p:attrNameLst>
                                      </p:cBhvr>
                                    </p:anim>
                                  </p:childTnLst>
                                </p:cTn>
                              </p:par>
                              <p:par>
                                <p:cTn id="16" presetID="55"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strVal val="#ppt_w*0.70"/>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Effect transition="in" filter="fade">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par>
                                <p:cTn id="26" presetID="55"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to="" calcmode="lin" valueType="num">
                                      <p:cBhvr>
                                        <p:cTn id="35" dur="1" fill="hold"/>
                                        <p:tgtEl>
                                          <p:spTgt spid="7"/>
                                        </p:tgtEl>
                                        <p:attrNameLst>
                                          <p:attrName/>
                                        </p:attrNameLst>
                                      </p:cBhvr>
                                    </p:anim>
                                  </p:childTnLst>
                                </p:cTn>
                              </p:par>
                              <p:par>
                                <p:cTn id="36" presetID="55"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strVal val="#ppt_w*0.70"/>
                                          </p:val>
                                        </p:tav>
                                        <p:tav tm="100000">
                                          <p:val>
                                            <p:strVal val="#ppt_w"/>
                                          </p:val>
                                        </p:tav>
                                      </p:tavLst>
                                    </p:anim>
                                    <p:anim calcmode="lin" valueType="num">
                                      <p:cBhvr>
                                        <p:cTn id="39" dur="1000" fill="hold"/>
                                        <p:tgtEl>
                                          <p:spTgt spid="8"/>
                                        </p:tgtEl>
                                        <p:attrNameLst>
                                          <p:attrName>ppt_h</p:attrName>
                                        </p:attrNameLst>
                                      </p:cBhvr>
                                      <p:tavLst>
                                        <p:tav tm="0">
                                          <p:val>
                                            <p:strVal val="#ppt_h"/>
                                          </p:val>
                                        </p:tav>
                                        <p:tav tm="100000">
                                          <p:val>
                                            <p:strVal val="#ppt_h"/>
                                          </p:val>
                                        </p:tav>
                                      </p:tavLst>
                                    </p:anim>
                                    <p:animEffect transition="in" filter="fad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to="" calcmode="lin" valueType="num">
                                      <p:cBhvr>
                                        <p:cTn id="45" dur="1" fill="hold"/>
                                        <p:tgtEl>
                                          <p:spTgt spid="9"/>
                                        </p:tgtEl>
                                        <p:attrNameLst>
                                          <p:attrName/>
                                        </p:attrNameLst>
                                      </p:cBhvr>
                                    </p:anim>
                                  </p:childTnLst>
                                </p:cTn>
                              </p:par>
                              <p:par>
                                <p:cTn id="46" presetID="55"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strVal val="#ppt_w*0.70"/>
                                          </p:val>
                                        </p:tav>
                                        <p:tav tm="100000">
                                          <p:val>
                                            <p:strVal val="#ppt_w"/>
                                          </p:val>
                                        </p:tav>
                                      </p:tavLst>
                                    </p:anim>
                                    <p:anim calcmode="lin" valueType="num">
                                      <p:cBhvr>
                                        <p:cTn id="49" dur="1000" fill="hold"/>
                                        <p:tgtEl>
                                          <p:spTgt spid="10"/>
                                        </p:tgtEl>
                                        <p:attrNameLst>
                                          <p:attrName>ppt_h</p:attrName>
                                        </p:attrNameLst>
                                      </p:cBhvr>
                                      <p:tavLst>
                                        <p:tav tm="0">
                                          <p:val>
                                            <p:strVal val="#ppt_h"/>
                                          </p:val>
                                        </p:tav>
                                        <p:tav tm="100000">
                                          <p:val>
                                            <p:strVal val="#ppt_h"/>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to="" calcmode="lin" valueType="num">
                                      <p:cBhvr>
                                        <p:cTn id="55" dur="1" fill="hold"/>
                                        <p:tgtEl>
                                          <p:spTgt spid="11"/>
                                        </p:tgtEl>
                                        <p:attrNameLst>
                                          <p:attrName/>
                                        </p:attrNameLst>
                                      </p:cBhvr>
                                    </p:anim>
                                  </p:childTnLst>
                                </p:cTn>
                              </p:par>
                              <p:par>
                                <p:cTn id="56" presetID="55"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1000" fill="hold"/>
                                        <p:tgtEl>
                                          <p:spTgt spid="12"/>
                                        </p:tgtEl>
                                        <p:attrNameLst>
                                          <p:attrName>ppt_w</p:attrName>
                                        </p:attrNameLst>
                                      </p:cBhvr>
                                      <p:tavLst>
                                        <p:tav tm="0">
                                          <p:val>
                                            <p:strVal val="#ppt_w*0.70"/>
                                          </p:val>
                                        </p:tav>
                                        <p:tav tm="100000">
                                          <p:val>
                                            <p:strVal val="#ppt_w"/>
                                          </p:val>
                                        </p:tav>
                                      </p:tavLst>
                                    </p:anim>
                                    <p:anim calcmode="lin" valueType="num">
                                      <p:cBhvr>
                                        <p:cTn id="59" dur="1000" fill="hold"/>
                                        <p:tgtEl>
                                          <p:spTgt spid="12"/>
                                        </p:tgtEl>
                                        <p:attrNameLst>
                                          <p:attrName>ppt_h</p:attrName>
                                        </p:attrNameLst>
                                      </p:cBhvr>
                                      <p:tavLst>
                                        <p:tav tm="0">
                                          <p:val>
                                            <p:strVal val="#ppt_h"/>
                                          </p:val>
                                        </p:tav>
                                        <p:tav tm="100000">
                                          <p:val>
                                            <p:strVal val="#ppt_h"/>
                                          </p:val>
                                        </p:tav>
                                      </p:tavLst>
                                    </p:anim>
                                    <p:animEffect transition="in" filter="fade">
                                      <p:cBhvr>
                                        <p:cTn id="60" dur="10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24"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to="" calcmode="lin" valueType="num">
                                      <p:cBhvr>
                                        <p:cTn id="65" dur="1" fill="hold"/>
                                        <p:tgtEl>
                                          <p:spTgt spid="16"/>
                                        </p:tgtEl>
                                        <p:attrNameLst>
                                          <p:attrName/>
                                        </p:attrNameLst>
                                      </p:cBhvr>
                                    </p:anim>
                                  </p:childTnLst>
                                </p:cTn>
                              </p:par>
                              <p:par>
                                <p:cTn id="66" presetID="55"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000" fill="hold"/>
                                        <p:tgtEl>
                                          <p:spTgt spid="17"/>
                                        </p:tgtEl>
                                        <p:attrNameLst>
                                          <p:attrName>ppt_w</p:attrName>
                                        </p:attrNameLst>
                                      </p:cBhvr>
                                      <p:tavLst>
                                        <p:tav tm="0">
                                          <p:val>
                                            <p:strVal val="#ppt_w*0.70"/>
                                          </p:val>
                                        </p:tav>
                                        <p:tav tm="100000">
                                          <p:val>
                                            <p:strVal val="#ppt_w"/>
                                          </p:val>
                                        </p:tav>
                                      </p:tavLst>
                                    </p:anim>
                                    <p:anim calcmode="lin" valueType="num">
                                      <p:cBhvr>
                                        <p:cTn id="69" dur="1000" fill="hold"/>
                                        <p:tgtEl>
                                          <p:spTgt spid="17"/>
                                        </p:tgtEl>
                                        <p:attrNameLst>
                                          <p:attrName>ppt_h</p:attrName>
                                        </p:attrNameLst>
                                      </p:cBhvr>
                                      <p:tavLst>
                                        <p:tav tm="0">
                                          <p:val>
                                            <p:strVal val="#ppt_h"/>
                                          </p:val>
                                        </p:tav>
                                        <p:tav tm="100000">
                                          <p:val>
                                            <p:strVal val="#ppt_h"/>
                                          </p:val>
                                        </p:tav>
                                      </p:tavLst>
                                    </p:anim>
                                    <p:animEffect transition="in" filter="fade">
                                      <p:cBhvr>
                                        <p:cTn id="7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P spid="4" grpId="0"/>
      <p:bldP spid="6" grpId="0" animBg="1"/>
      <p:bldP spid="8" grpId="0" animBg="1"/>
      <p:bldP spid="10" grpId="0" animBg="1"/>
      <p:bldP spid="12"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C:\Users\SDAI3004\Pictures\男の先生.jpg"/>
          <p:cNvPicPr>
            <a:picLocks noChangeAspect="1"/>
          </p:cNvPicPr>
          <p:nvPr/>
        </p:nvPicPr>
        <p:blipFill>
          <a:blip r:embed="rId3" cstate="print"/>
          <a:srcRect/>
          <a:stretch>
            <a:fillRect/>
          </a:stretch>
        </p:blipFill>
        <p:spPr bwMode="auto">
          <a:xfrm>
            <a:off x="500034" y="4000504"/>
            <a:ext cx="2143140" cy="2287113"/>
          </a:xfrm>
          <a:prstGeom prst="rect">
            <a:avLst/>
          </a:prstGeom>
          <a:noFill/>
          <a:ln w="9525">
            <a:noFill/>
            <a:miter lim="800000"/>
            <a:headEnd/>
            <a:tailEnd/>
          </a:ln>
        </p:spPr>
      </p:pic>
      <p:sp>
        <p:nvSpPr>
          <p:cNvPr id="4" name="雲 3"/>
          <p:cNvSpPr/>
          <p:nvPr/>
        </p:nvSpPr>
        <p:spPr>
          <a:xfrm>
            <a:off x="1500166" y="2285992"/>
            <a:ext cx="3786214" cy="2357454"/>
          </a:xfrm>
          <a:prstGeom prst="cloud">
            <a:avLst/>
          </a:prstGeom>
          <a:solidFill>
            <a:srgbClr val="FFFF99"/>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black"/>
                </a:solidFill>
                <a:latin typeface="AR P丸ゴシック体E" pitchFamily="50" charset="-128"/>
                <a:ea typeface="AR P丸ゴシック体E" pitchFamily="50" charset="-128"/>
              </a:rPr>
              <a:t>病原体が原因</a:t>
            </a:r>
            <a:endParaRPr lang="en-US" altLang="ja-JP" sz="2400" dirty="0">
              <a:solidFill>
                <a:prstClr val="black"/>
              </a:solidFill>
              <a:latin typeface="AR P丸ゴシック体E" pitchFamily="50" charset="-128"/>
              <a:ea typeface="AR P丸ゴシック体E" pitchFamily="50" charset="-128"/>
            </a:endParaRPr>
          </a:p>
          <a:p>
            <a:pPr algn="ctr"/>
            <a:r>
              <a:rPr lang="ja-JP" altLang="en-US" sz="2400" dirty="0">
                <a:solidFill>
                  <a:prstClr val="black"/>
                </a:solidFill>
                <a:latin typeface="AR P丸ゴシック体E" pitchFamily="50" charset="-128"/>
                <a:ea typeface="AR P丸ゴシック体E" pitchFamily="50" charset="-128"/>
              </a:rPr>
              <a:t>ということは？？</a:t>
            </a:r>
          </a:p>
        </p:txBody>
      </p:sp>
      <p:sp>
        <p:nvSpPr>
          <p:cNvPr id="5" name="角丸四角形吹き出し 4"/>
          <p:cNvSpPr/>
          <p:nvPr/>
        </p:nvSpPr>
        <p:spPr>
          <a:xfrm>
            <a:off x="571472" y="285728"/>
            <a:ext cx="8215370" cy="2000264"/>
          </a:xfrm>
          <a:prstGeom prst="wedgeRoundRectCallout">
            <a:avLst>
              <a:gd name="adj1" fmla="val 5612"/>
              <a:gd name="adj2" fmla="val 82193"/>
              <a:gd name="adj3" fmla="val 16667"/>
            </a:avLst>
          </a:prstGeom>
          <a:solidFill>
            <a:srgbClr val="CCFFFF"/>
          </a:solidFill>
          <a:ln>
            <a:solidFill>
              <a:srgbClr val="66FF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000" dirty="0">
                <a:solidFill>
                  <a:prstClr val="black"/>
                </a:solidFill>
                <a:latin typeface="AR P丸ゴシック体E" pitchFamily="50" charset="-128"/>
                <a:ea typeface="AR P丸ゴシック体E" pitchFamily="50" charset="-128"/>
              </a:rPr>
              <a:t>感染症を予防するためには</a:t>
            </a:r>
            <a:endParaRPr lang="en-US" altLang="ja-JP" sz="4000" dirty="0">
              <a:solidFill>
                <a:prstClr val="black"/>
              </a:solidFill>
              <a:latin typeface="AR P丸ゴシック体E" pitchFamily="50" charset="-128"/>
              <a:ea typeface="AR P丸ゴシック体E" pitchFamily="50" charset="-128"/>
            </a:endParaRPr>
          </a:p>
          <a:p>
            <a:pPr algn="ctr"/>
            <a:r>
              <a:rPr lang="ja-JP" altLang="en-US" sz="4000" dirty="0">
                <a:solidFill>
                  <a:prstClr val="black"/>
                </a:solidFill>
                <a:latin typeface="AR P丸ゴシック体E" pitchFamily="50" charset="-128"/>
                <a:ea typeface="AR P丸ゴシック体E" pitchFamily="50" charset="-128"/>
              </a:rPr>
              <a:t>どうしたらよいのでしょうか。</a:t>
            </a:r>
          </a:p>
        </p:txBody>
      </p:sp>
      <p:sp>
        <p:nvSpPr>
          <p:cNvPr id="6" name="雲 5"/>
          <p:cNvSpPr/>
          <p:nvPr/>
        </p:nvSpPr>
        <p:spPr>
          <a:xfrm>
            <a:off x="3643306" y="2928934"/>
            <a:ext cx="3857652" cy="2286016"/>
          </a:xfrm>
          <a:prstGeom prst="cloud">
            <a:avLst/>
          </a:prstGeom>
          <a:solidFill>
            <a:srgbClr val="CCFF99"/>
          </a:solidFill>
          <a:ln>
            <a:solidFill>
              <a:srgbClr val="99F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prstClr val="black"/>
                </a:solidFill>
                <a:latin typeface="AR P丸ゴシック体E" pitchFamily="50" charset="-128"/>
                <a:ea typeface="AR P丸ゴシック体E" pitchFamily="50" charset="-128"/>
              </a:rPr>
              <a:t>病原体を</a:t>
            </a:r>
            <a:endParaRPr lang="en-US" altLang="ja-JP" sz="2400" dirty="0">
              <a:solidFill>
                <a:prstClr val="black"/>
              </a:solidFill>
              <a:latin typeface="AR P丸ゴシック体E" pitchFamily="50" charset="-128"/>
              <a:ea typeface="AR P丸ゴシック体E" pitchFamily="50" charset="-128"/>
            </a:endParaRPr>
          </a:p>
          <a:p>
            <a:pPr algn="ctr"/>
            <a:r>
              <a:rPr lang="ja-JP" altLang="en-US" sz="2400" dirty="0">
                <a:solidFill>
                  <a:prstClr val="black"/>
                </a:solidFill>
                <a:latin typeface="AR P丸ゴシック体E" pitchFamily="50" charset="-128"/>
                <a:ea typeface="AR P丸ゴシック体E" pitchFamily="50" charset="-128"/>
              </a:rPr>
              <a:t>なくせばよい？？</a:t>
            </a:r>
          </a:p>
        </p:txBody>
      </p:sp>
      <p:sp>
        <p:nvSpPr>
          <p:cNvPr id="7" name="雲 6"/>
          <p:cNvSpPr/>
          <p:nvPr/>
        </p:nvSpPr>
        <p:spPr>
          <a:xfrm>
            <a:off x="2428860" y="4214818"/>
            <a:ext cx="3429024" cy="2214578"/>
          </a:xfrm>
          <a:prstGeom prst="cloud">
            <a:avLst/>
          </a:prstGeom>
          <a:solidFill>
            <a:srgbClr val="FFFF99"/>
          </a:solidFill>
          <a:ln>
            <a:solidFill>
              <a:srgbClr val="FFFF6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dirty="0">
                <a:solidFill>
                  <a:prstClr val="black"/>
                </a:solidFill>
                <a:latin typeface="AR P丸ゴシック体E" pitchFamily="50" charset="-128"/>
                <a:ea typeface="AR P丸ゴシック体E" pitchFamily="50" charset="-128"/>
              </a:rPr>
              <a:t>そんなこと</a:t>
            </a:r>
            <a:endParaRPr lang="en-US" altLang="ja-JP" sz="2400" dirty="0">
              <a:solidFill>
                <a:prstClr val="black"/>
              </a:solidFill>
              <a:latin typeface="AR P丸ゴシック体E" pitchFamily="50" charset="-128"/>
              <a:ea typeface="AR P丸ゴシック体E" pitchFamily="50" charset="-128"/>
            </a:endParaRPr>
          </a:p>
          <a:p>
            <a:pPr algn="ctr"/>
            <a:r>
              <a:rPr lang="ja-JP" altLang="en-US" sz="2400" dirty="0">
                <a:solidFill>
                  <a:prstClr val="black"/>
                </a:solidFill>
                <a:latin typeface="AR P丸ゴシック体E" pitchFamily="50" charset="-128"/>
                <a:ea typeface="AR P丸ゴシック体E" pitchFamily="50" charset="-128"/>
              </a:rPr>
              <a:t>できる？？</a:t>
            </a:r>
          </a:p>
        </p:txBody>
      </p:sp>
      <p:sp>
        <p:nvSpPr>
          <p:cNvPr id="9" name="スマイル 8"/>
          <p:cNvSpPr/>
          <p:nvPr/>
        </p:nvSpPr>
        <p:spPr>
          <a:xfrm>
            <a:off x="8358214" y="6000768"/>
            <a:ext cx="571504" cy="500066"/>
          </a:xfrm>
          <a:prstGeom prst="smileyFace">
            <a:avLst/>
          </a:prstGeom>
          <a:solidFill>
            <a:srgbClr val="FFFF99"/>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22112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テキスト ボックス 3"/>
          <p:cNvSpPr txBox="1"/>
          <p:nvPr/>
        </p:nvSpPr>
        <p:spPr>
          <a:xfrm>
            <a:off x="500034" y="2357430"/>
            <a:ext cx="8215370" cy="156966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4800" dirty="0">
                <a:solidFill>
                  <a:prstClr val="black"/>
                </a:solidFill>
                <a:latin typeface="AR P丸ゴシック体E" pitchFamily="50" charset="-128"/>
                <a:ea typeface="AR P丸ゴシック体E" pitchFamily="50" charset="-128"/>
              </a:rPr>
              <a:t>感染症はどのように</a:t>
            </a:r>
            <a:endParaRPr lang="en-US" altLang="ja-JP" sz="4800" dirty="0">
              <a:solidFill>
                <a:prstClr val="black"/>
              </a:solidFill>
              <a:latin typeface="AR P丸ゴシック体E" pitchFamily="50" charset="-128"/>
              <a:ea typeface="AR P丸ゴシック体E" pitchFamily="50" charset="-128"/>
            </a:endParaRPr>
          </a:p>
          <a:p>
            <a:pPr algn="ctr"/>
            <a:r>
              <a:rPr lang="ja-JP" altLang="en-US" sz="4800" dirty="0">
                <a:solidFill>
                  <a:prstClr val="black"/>
                </a:solidFill>
                <a:latin typeface="AR P丸ゴシック体E" pitchFamily="50" charset="-128"/>
                <a:ea typeface="AR P丸ゴシック体E" pitchFamily="50" charset="-128"/>
              </a:rPr>
              <a:t>予防することができるかな？</a:t>
            </a:r>
          </a:p>
        </p:txBody>
      </p:sp>
      <p:sp>
        <p:nvSpPr>
          <p:cNvPr id="6" name="スマイル 5"/>
          <p:cNvSpPr/>
          <p:nvPr/>
        </p:nvSpPr>
        <p:spPr>
          <a:xfrm>
            <a:off x="8358214" y="6000768"/>
            <a:ext cx="571504" cy="500066"/>
          </a:xfrm>
          <a:prstGeom prst="smileyFace">
            <a:avLst/>
          </a:prstGeom>
          <a:solidFill>
            <a:srgbClr val="FFFF99"/>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71967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AR P丸ゴシック体E" pitchFamily="50" charset="-128"/>
                <a:ea typeface="AR P丸ゴシック体E" pitchFamily="50" charset="-128"/>
              </a:rPr>
              <a:t>インフルエンザの感染経路</a:t>
            </a:r>
          </a:p>
        </p:txBody>
      </p:sp>
      <p:pic>
        <p:nvPicPr>
          <p:cNvPr id="1026" name="Picture 2" descr="F:\イラスト　病気\Ehw9F4Fz.jpg"/>
          <p:cNvPicPr>
            <a:picLocks noChangeAspect="1" noChangeArrowheads="1"/>
          </p:cNvPicPr>
          <p:nvPr/>
        </p:nvPicPr>
        <p:blipFill>
          <a:blip r:embed="rId3" cstate="print"/>
          <a:srcRect/>
          <a:stretch>
            <a:fillRect/>
          </a:stretch>
        </p:blipFill>
        <p:spPr bwMode="auto">
          <a:xfrm>
            <a:off x="857224" y="1500174"/>
            <a:ext cx="4462626" cy="2214578"/>
          </a:xfrm>
          <a:prstGeom prst="rect">
            <a:avLst/>
          </a:prstGeom>
          <a:noFill/>
        </p:spPr>
      </p:pic>
      <p:pic>
        <p:nvPicPr>
          <p:cNvPr id="1027" name="Picture 3" descr="F:\イラスト　病気\U4KhhTh7.jpg"/>
          <p:cNvPicPr>
            <a:picLocks noChangeAspect="1" noChangeArrowheads="1"/>
          </p:cNvPicPr>
          <p:nvPr/>
        </p:nvPicPr>
        <p:blipFill>
          <a:blip r:embed="rId4" cstate="print"/>
          <a:srcRect/>
          <a:stretch>
            <a:fillRect/>
          </a:stretch>
        </p:blipFill>
        <p:spPr bwMode="auto">
          <a:xfrm>
            <a:off x="1857356" y="3714752"/>
            <a:ext cx="2360676" cy="2438400"/>
          </a:xfrm>
          <a:prstGeom prst="rect">
            <a:avLst/>
          </a:prstGeom>
          <a:noFill/>
        </p:spPr>
      </p:pic>
      <p:pic>
        <p:nvPicPr>
          <p:cNvPr id="1028" name="Picture 4" descr="F:\イラスト　病気\mjnaZDPt.jpg"/>
          <p:cNvPicPr>
            <a:picLocks noChangeAspect="1" noChangeArrowheads="1"/>
          </p:cNvPicPr>
          <p:nvPr/>
        </p:nvPicPr>
        <p:blipFill>
          <a:blip r:embed="rId5" cstate="print"/>
          <a:srcRect/>
          <a:stretch>
            <a:fillRect/>
          </a:stretch>
        </p:blipFill>
        <p:spPr bwMode="auto">
          <a:xfrm>
            <a:off x="6000760" y="1928802"/>
            <a:ext cx="2286016" cy="4014957"/>
          </a:xfrm>
          <a:prstGeom prst="rect">
            <a:avLst/>
          </a:prstGeom>
          <a:noFill/>
        </p:spPr>
      </p:pic>
    </p:spTree>
    <p:extLst>
      <p:ext uri="{BB962C8B-B14F-4D97-AF65-F5344CB8AC3E}">
        <p14:creationId xmlns:p14="http://schemas.microsoft.com/office/powerpoint/2010/main" val="272425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C:\Users\SDAI3004\Pictures\養護教諭.jpg"/>
          <p:cNvPicPr>
            <a:picLocks noGrp="1" noChangeAspect="1"/>
          </p:cNvPicPr>
          <p:nvPr>
            <p:ph idx="1"/>
          </p:nvPr>
        </p:nvPicPr>
        <p:blipFill>
          <a:blip r:embed="rId3" cstate="print"/>
          <a:srcRect/>
          <a:stretch>
            <a:fillRect/>
          </a:stretch>
        </p:blipFill>
        <p:spPr bwMode="auto">
          <a:xfrm>
            <a:off x="6786578" y="4429132"/>
            <a:ext cx="1857388" cy="1978116"/>
          </a:xfrm>
          <a:prstGeom prst="rect">
            <a:avLst/>
          </a:prstGeom>
          <a:noFill/>
          <a:ln w="9525">
            <a:noFill/>
            <a:miter lim="800000"/>
            <a:headEnd/>
            <a:tailEnd/>
          </a:ln>
        </p:spPr>
      </p:pic>
      <p:sp>
        <p:nvSpPr>
          <p:cNvPr id="2" name="タイトル 1"/>
          <p:cNvSpPr>
            <a:spLocks noGrp="1"/>
          </p:cNvSpPr>
          <p:nvPr>
            <p:ph type="title"/>
          </p:nvPr>
        </p:nvSpPr>
        <p:spPr>
          <a:xfrm>
            <a:off x="457200" y="274638"/>
            <a:ext cx="8229600" cy="939784"/>
          </a:xfrm>
        </p:spPr>
        <p:txBody>
          <a:bodyPr/>
          <a:lstStyle/>
          <a:p>
            <a:r>
              <a:rPr kumimoji="1" lang="ja-JP" altLang="en-US" dirty="0">
                <a:latin typeface="AR P丸ゴシック体E" pitchFamily="50" charset="-128"/>
                <a:ea typeface="AR P丸ゴシック体E" pitchFamily="50" charset="-128"/>
              </a:rPr>
              <a:t>感染症を予防するには</a:t>
            </a:r>
            <a:r>
              <a:rPr kumimoji="1" lang="en-US" altLang="ja-JP" dirty="0">
                <a:latin typeface="AR P丸ゴシック体E" pitchFamily="50" charset="-128"/>
                <a:ea typeface="AR P丸ゴシック体E" pitchFamily="50" charset="-128"/>
              </a:rPr>
              <a:t>…</a:t>
            </a:r>
            <a:endParaRPr kumimoji="1" lang="ja-JP" altLang="en-US" dirty="0">
              <a:latin typeface="AR P丸ゴシック体E" pitchFamily="50" charset="-128"/>
              <a:ea typeface="AR P丸ゴシック体E" pitchFamily="50" charset="-128"/>
            </a:endParaRPr>
          </a:p>
        </p:txBody>
      </p:sp>
      <p:sp>
        <p:nvSpPr>
          <p:cNvPr id="5" name="角丸四角形吹き出し 4"/>
          <p:cNvSpPr/>
          <p:nvPr/>
        </p:nvSpPr>
        <p:spPr>
          <a:xfrm>
            <a:off x="500034" y="2214554"/>
            <a:ext cx="7929618" cy="1928826"/>
          </a:xfrm>
          <a:prstGeom prst="wedgeRoundRectCallout">
            <a:avLst>
              <a:gd name="adj1" fmla="val 28309"/>
              <a:gd name="adj2" fmla="val 67572"/>
              <a:gd name="adj3" fmla="val 16667"/>
            </a:avLst>
          </a:prstGeom>
          <a:solidFill>
            <a:srgbClr val="FFCCFF"/>
          </a:solidFill>
          <a:ln>
            <a:solidFill>
              <a:srgbClr val="FF99FF"/>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4400" dirty="0">
                <a:solidFill>
                  <a:prstClr val="black"/>
                </a:solidFill>
                <a:latin typeface="HGP創英角ﾎﾟｯﾌﾟ体" pitchFamily="50" charset="-128"/>
                <a:ea typeface="HGP創英角ﾎﾟｯﾌﾟ体" pitchFamily="50" charset="-128"/>
              </a:rPr>
              <a:t> </a:t>
            </a:r>
            <a:endParaRPr lang="en-US" altLang="ja-JP" sz="1200" dirty="0">
              <a:solidFill>
                <a:prstClr val="black"/>
              </a:solidFill>
              <a:latin typeface="HGP創英角ﾎﾟｯﾌﾟ体" pitchFamily="50" charset="-128"/>
              <a:ea typeface="HGP創英角ﾎﾟｯﾌﾟ体" pitchFamily="50" charset="-128"/>
            </a:endParaRPr>
          </a:p>
          <a:p>
            <a:pPr algn="ctr"/>
            <a:r>
              <a:rPr lang="ja-JP" altLang="en-US" sz="4800" dirty="0">
                <a:solidFill>
                  <a:prstClr val="black"/>
                </a:solidFill>
                <a:latin typeface="AR P丸ゴシック体E" pitchFamily="50" charset="-128"/>
                <a:ea typeface="AR P丸ゴシック体E" pitchFamily="50" charset="-128"/>
              </a:rPr>
              <a:t>病原体を体の中に入れない</a:t>
            </a:r>
            <a:endParaRPr lang="en-US" altLang="ja-JP" sz="4800" dirty="0">
              <a:solidFill>
                <a:prstClr val="black"/>
              </a:solidFill>
              <a:latin typeface="AR P丸ゴシック体E" pitchFamily="50" charset="-128"/>
              <a:ea typeface="AR P丸ゴシック体E" pitchFamily="50" charset="-128"/>
            </a:endParaRPr>
          </a:p>
          <a:p>
            <a:r>
              <a:rPr lang="ja-JP" altLang="en-US" sz="4400" dirty="0">
                <a:solidFill>
                  <a:prstClr val="black"/>
                </a:solidFill>
                <a:latin typeface="HGP創英角ﾎﾟｯﾌﾟ体" pitchFamily="50" charset="-128"/>
                <a:ea typeface="HGP創英角ﾎﾟｯﾌﾟ体" pitchFamily="50" charset="-128"/>
              </a:rPr>
              <a:t>　　</a:t>
            </a:r>
            <a:endParaRPr lang="en-US" altLang="ja-JP" dirty="0">
              <a:solidFill>
                <a:prstClr val="black"/>
              </a:solidFill>
            </a:endParaRPr>
          </a:p>
          <a:p>
            <a:pPr algn="ctr"/>
            <a:endParaRPr lang="en-US" altLang="ja-JP" dirty="0">
              <a:solidFill>
                <a:prstClr val="black"/>
              </a:solidFill>
            </a:endParaRPr>
          </a:p>
          <a:p>
            <a:pPr algn="ctr"/>
            <a:endParaRPr lang="ja-JP" altLang="en-US" dirty="0">
              <a:solidFill>
                <a:prstClr val="black"/>
              </a:solidFill>
            </a:endParaRPr>
          </a:p>
        </p:txBody>
      </p:sp>
    </p:spTree>
    <p:extLst>
      <p:ext uri="{BB962C8B-B14F-4D97-AF65-F5344CB8AC3E}">
        <p14:creationId xmlns:p14="http://schemas.microsoft.com/office/powerpoint/2010/main" val="1643087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発生源をなくす</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sp>
        <p:nvSpPr>
          <p:cNvPr id="4" name="円/楕円 3"/>
          <p:cNvSpPr/>
          <p:nvPr/>
        </p:nvSpPr>
        <p:spPr>
          <a:xfrm>
            <a:off x="3203848" y="2750280"/>
            <a:ext cx="2808312" cy="2664296"/>
          </a:xfrm>
          <a:prstGeom prst="ellipse">
            <a:avLst/>
          </a:prstGeom>
          <a:solidFill>
            <a:srgbClr val="CCCC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800" dirty="0">
                <a:solidFill>
                  <a:schemeClr val="tx1"/>
                </a:solidFill>
              </a:rPr>
              <a:t>病</a:t>
            </a:r>
            <a:endParaRPr kumimoji="1" lang="ja-JP" altLang="en-US" sz="13800" dirty="0">
              <a:solidFill>
                <a:schemeClr val="tx1"/>
              </a:solidFill>
            </a:endParaRPr>
          </a:p>
        </p:txBody>
      </p:sp>
      <p:sp>
        <p:nvSpPr>
          <p:cNvPr id="5" name="右矢印 4"/>
          <p:cNvSpPr/>
          <p:nvPr/>
        </p:nvSpPr>
        <p:spPr>
          <a:xfrm rot="1488653">
            <a:off x="1130556" y="1650611"/>
            <a:ext cx="2448272"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rot="9066725">
            <a:off x="5715044" y="2085108"/>
            <a:ext cx="2304256"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rot="20035624">
            <a:off x="775488" y="4538681"/>
            <a:ext cx="2376264"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rot="12575302">
            <a:off x="5962773" y="4766504"/>
            <a:ext cx="2352039"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965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4614898" cy="725470"/>
          </a:xfrm>
        </p:spPr>
        <p:txBody>
          <a:bodyPr>
            <a:normAutofit/>
          </a:bodyPr>
          <a:lstStyle/>
          <a:p>
            <a:r>
              <a:rPr lang="ja-JP" altLang="en-US" sz="2800" dirty="0">
                <a:latin typeface="AR P丸ゴシック体E" pitchFamily="50" charset="-128"/>
                <a:ea typeface="AR P丸ゴシック体E" pitchFamily="50" charset="-128"/>
              </a:rPr>
              <a:t>感染症を予防するために</a:t>
            </a:r>
            <a:endParaRPr kumimoji="1" lang="ja-JP" altLang="en-US" sz="2800" dirty="0">
              <a:latin typeface="AR P丸ゴシック体E" pitchFamily="50" charset="-128"/>
              <a:ea typeface="AR P丸ゴシック体E"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24434"/>
            <a:ext cx="3178696" cy="3178696"/>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3153905"/>
            <a:ext cx="2867759" cy="3087762"/>
          </a:xfrm>
          <a:prstGeom prst="rect">
            <a:avLst/>
          </a:prstGeom>
        </p:spPr>
      </p:pic>
      <p:sp>
        <p:nvSpPr>
          <p:cNvPr id="7" name="テキスト ボックス 6"/>
          <p:cNvSpPr txBox="1"/>
          <p:nvPr/>
        </p:nvSpPr>
        <p:spPr>
          <a:xfrm>
            <a:off x="899592" y="3861048"/>
            <a:ext cx="2088232" cy="584775"/>
          </a:xfrm>
          <a:prstGeom prst="rect">
            <a:avLst/>
          </a:prstGeom>
          <a:noFill/>
        </p:spPr>
        <p:txBody>
          <a:bodyPr wrap="square" rtlCol="0">
            <a:spAutoFit/>
          </a:bodyPr>
          <a:lstStyle/>
          <a:p>
            <a:r>
              <a:rPr lang="ja-JP" altLang="en-US" sz="3200" dirty="0">
                <a:solidFill>
                  <a:prstClr val="black"/>
                </a:solidFill>
                <a:latin typeface="AR P丸ゴシック体E" pitchFamily="50" charset="-128"/>
                <a:ea typeface="AR P丸ゴシック体E" pitchFamily="50" charset="-128"/>
              </a:rPr>
              <a:t>熱湯消毒</a:t>
            </a:r>
          </a:p>
        </p:txBody>
      </p:sp>
      <p:sp>
        <p:nvSpPr>
          <p:cNvPr id="8" name="テキスト ボックス 7"/>
          <p:cNvSpPr txBox="1"/>
          <p:nvPr/>
        </p:nvSpPr>
        <p:spPr>
          <a:xfrm>
            <a:off x="3357554" y="6072206"/>
            <a:ext cx="2088232" cy="584775"/>
          </a:xfrm>
          <a:prstGeom prst="rect">
            <a:avLst/>
          </a:prstGeom>
          <a:noFill/>
        </p:spPr>
        <p:txBody>
          <a:bodyPr wrap="square" rtlCol="0">
            <a:spAutoFit/>
          </a:bodyPr>
          <a:lstStyle/>
          <a:p>
            <a:r>
              <a:rPr lang="ja-JP" altLang="en-US" sz="3200" dirty="0">
                <a:solidFill>
                  <a:prstClr val="black"/>
                </a:solidFill>
                <a:latin typeface="AR P丸ゴシック体E" pitchFamily="50" charset="-128"/>
                <a:ea typeface="AR P丸ゴシック体E" pitchFamily="50" charset="-128"/>
              </a:rPr>
              <a:t>日光消毒</a:t>
            </a:r>
          </a:p>
        </p:txBody>
      </p:sp>
      <p:sp>
        <p:nvSpPr>
          <p:cNvPr id="9" name="テキスト ボックス 8"/>
          <p:cNvSpPr txBox="1"/>
          <p:nvPr/>
        </p:nvSpPr>
        <p:spPr>
          <a:xfrm>
            <a:off x="6228184" y="3965023"/>
            <a:ext cx="2160240" cy="584775"/>
          </a:xfrm>
          <a:prstGeom prst="rect">
            <a:avLst/>
          </a:prstGeom>
          <a:noFill/>
        </p:spPr>
        <p:txBody>
          <a:bodyPr wrap="square" rtlCol="0">
            <a:spAutoFit/>
          </a:bodyPr>
          <a:lstStyle/>
          <a:p>
            <a:r>
              <a:rPr lang="ja-JP" altLang="en-US" sz="3200" dirty="0">
                <a:solidFill>
                  <a:prstClr val="black"/>
                </a:solidFill>
                <a:latin typeface="AR P丸ゴシック体E" pitchFamily="50" charset="-128"/>
                <a:ea typeface="AR P丸ゴシック体E" pitchFamily="50" charset="-128"/>
              </a:rPr>
              <a:t>薬品消毒</a:t>
            </a:r>
          </a:p>
        </p:txBody>
      </p:sp>
      <p:sp>
        <p:nvSpPr>
          <p:cNvPr id="10" name="テキスト ボックス 9"/>
          <p:cNvSpPr txBox="1"/>
          <p:nvPr/>
        </p:nvSpPr>
        <p:spPr>
          <a:xfrm>
            <a:off x="428596" y="714356"/>
            <a:ext cx="4786346" cy="830997"/>
          </a:xfrm>
          <a:prstGeom prst="rect">
            <a:avLst/>
          </a:prstGeom>
          <a:noFill/>
        </p:spPr>
        <p:txBody>
          <a:bodyPr wrap="square" rtlCol="0">
            <a:spAutoFit/>
          </a:bodyPr>
          <a:lstStyle/>
          <a:p>
            <a:r>
              <a:rPr lang="ja-JP" altLang="en-US" sz="4800" dirty="0">
                <a:solidFill>
                  <a:prstClr val="black"/>
                </a:solidFill>
                <a:latin typeface="AR P丸ゴシック体E" pitchFamily="50" charset="-128"/>
                <a:ea typeface="AR P丸ゴシック体E" pitchFamily="50" charset="-128"/>
              </a:rPr>
              <a:t>・発生源をなくす</a:t>
            </a:r>
          </a:p>
        </p:txBody>
      </p:sp>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3414" y="1417483"/>
            <a:ext cx="2592598" cy="2592598"/>
          </a:xfrm>
          <a:prstGeom prst="rect">
            <a:avLst/>
          </a:prstGeom>
        </p:spPr>
      </p:pic>
    </p:spTree>
    <p:extLst>
      <p:ext uri="{BB962C8B-B14F-4D97-AF65-F5344CB8AC3E}">
        <p14:creationId xmlns:p14="http://schemas.microsoft.com/office/powerpoint/2010/main" val="136931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theme/theme1.xml><?xml version="1.0" encoding="utf-8"?>
<a:theme xmlns:a="http://schemas.openxmlformats.org/drawingml/2006/main" name="Office ​​テーマ">
  <a:themeElements>
    <a:clrScheme name="モロ１">
      <a:dk1>
        <a:sysClr val="windowText" lastClr="000000"/>
      </a:dk1>
      <a:lt1>
        <a:srgbClr val="FFFFFF"/>
      </a:lt1>
      <a:dk2>
        <a:srgbClr val="1F497D"/>
      </a:dk2>
      <a:lt2>
        <a:srgbClr val="DDD9C3"/>
      </a:lt2>
      <a:accent1>
        <a:srgbClr val="366092"/>
      </a:accent1>
      <a:accent2>
        <a:srgbClr val="FF6600"/>
      </a:accent2>
      <a:accent3>
        <a:srgbClr val="FFC000"/>
      </a:accent3>
      <a:accent4>
        <a:srgbClr val="4BACC6"/>
      </a:accent4>
      <a:accent5>
        <a:srgbClr val="800080"/>
      </a:accent5>
      <a:accent6>
        <a:srgbClr val="00B050"/>
      </a:accent6>
      <a:hlink>
        <a:srgbClr val="003300"/>
      </a:hlink>
      <a:folHlink>
        <a:srgbClr val="FFFF00"/>
      </a:folHlink>
    </a:clrScheme>
    <a:fontScheme name="モロ 1">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1400</TotalTime>
  <Words>1225</Words>
  <Application>Microsoft Office PowerPoint</Application>
  <PresentationFormat>画面に合わせる (4:3)</PresentationFormat>
  <Paragraphs>189</Paragraphs>
  <Slides>21</Slides>
  <Notes>17</Notes>
  <HiddenSlides>0</HiddenSlides>
  <MMClips>0</MMClips>
  <ScaleCrop>false</ScaleCrop>
  <HeadingPairs>
    <vt:vector size="6" baseType="variant">
      <vt:variant>
        <vt:lpstr>使用されているフォント</vt:lpstr>
      </vt:variant>
      <vt:variant>
        <vt:i4>9</vt:i4>
      </vt:variant>
      <vt:variant>
        <vt:lpstr>テーマ</vt:lpstr>
      </vt:variant>
      <vt:variant>
        <vt:i4>9</vt:i4>
      </vt:variant>
      <vt:variant>
        <vt:lpstr>スライド タイトル</vt:lpstr>
      </vt:variant>
      <vt:variant>
        <vt:i4>21</vt:i4>
      </vt:variant>
    </vt:vector>
  </HeadingPairs>
  <TitlesOfParts>
    <vt:vector size="39" baseType="lpstr">
      <vt:lpstr>AR P丸ゴシック体E</vt:lpstr>
      <vt:lpstr>AR古印体04B</vt:lpstr>
      <vt:lpstr>HGP創英角ﾎﾟｯﾌﾟ体</vt:lpstr>
      <vt:lpstr>HGS創英角ﾎﾟｯﾌﾟ体</vt:lpstr>
      <vt:lpstr>ＭＳ Ｐゴシック</vt:lpstr>
      <vt:lpstr>メイリオ</vt:lpstr>
      <vt:lpstr>Arial</vt:lpstr>
      <vt:lpstr>Calibri</vt:lpstr>
      <vt:lpstr>Segoe UI</vt:lpstr>
      <vt:lpstr>Office ​​テーマ</vt:lpstr>
      <vt:lpstr>Office テーマ</vt:lpstr>
      <vt:lpstr>2_Office テーマ</vt:lpstr>
      <vt:lpstr>3_Office テーマ</vt:lpstr>
      <vt:lpstr>6_Office テーマ</vt:lpstr>
      <vt:lpstr>7_Office テーマ</vt:lpstr>
      <vt:lpstr>8_Office テーマ</vt:lpstr>
      <vt:lpstr>12_Office テーマ</vt:lpstr>
      <vt:lpstr>13_Office テーマ</vt:lpstr>
      <vt:lpstr>「病気の予防」</vt:lpstr>
      <vt:lpstr>PowerPoint プレゼンテーション</vt:lpstr>
      <vt:lpstr>PowerPoint プレゼンテーション</vt:lpstr>
      <vt:lpstr>PowerPoint プレゼンテーション</vt:lpstr>
      <vt:lpstr>PowerPoint プレゼンテーション</vt:lpstr>
      <vt:lpstr>インフルエンザの感染経路</vt:lpstr>
      <vt:lpstr>感染症を予防するには…</vt:lpstr>
      <vt:lpstr>発生源をなくす</vt:lpstr>
      <vt:lpstr>感染症を予防するために</vt:lpstr>
      <vt:lpstr>うつる道筋をたち切る</vt:lpstr>
      <vt:lpstr>感染症を予防するために</vt:lpstr>
      <vt:lpstr>感染症を予防するには…</vt:lpstr>
      <vt:lpstr>PowerPoint プレゼンテーション</vt:lpstr>
      <vt:lpstr>感染症を予防するには…</vt:lpstr>
      <vt:lpstr>・抵抗力を強くする</vt:lpstr>
      <vt:lpstr>予防接種とは？？</vt:lpstr>
      <vt:lpstr>PowerPoint プレゼンテーション</vt:lpstr>
      <vt:lpstr>PowerPoint プレゼンテーション</vt:lpstr>
      <vt:lpstr>食中毒の感染経路</vt:lpstr>
      <vt:lpstr>今日のポイント</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tomoko</dc:creator>
  <cp:lastModifiedBy>見城 幸恵</cp:lastModifiedBy>
  <cp:revision>99</cp:revision>
  <dcterms:created xsi:type="dcterms:W3CDTF">2017-07-22T11:59:57Z</dcterms:created>
  <dcterms:modified xsi:type="dcterms:W3CDTF">2020-06-14T11:27:18Z</dcterms:modified>
</cp:coreProperties>
</file>