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78" r:id="rId2"/>
    <p:sldId id="279" r:id="rId3"/>
    <p:sldId id="280" r:id="rId4"/>
    <p:sldId id="281" r:id="rId5"/>
    <p:sldId id="282" r:id="rId6"/>
    <p:sldId id="256" r:id="rId7"/>
    <p:sldId id="257" r:id="rId8"/>
    <p:sldId id="266" r:id="rId9"/>
    <p:sldId id="258" r:id="rId10"/>
    <p:sldId id="267" r:id="rId11"/>
    <p:sldId id="259" r:id="rId12"/>
    <p:sldId id="269" r:id="rId13"/>
    <p:sldId id="260" r:id="rId14"/>
    <p:sldId id="268" r:id="rId15"/>
    <p:sldId id="261" r:id="rId16"/>
    <p:sldId id="270" r:id="rId17"/>
    <p:sldId id="262" r:id="rId18"/>
    <p:sldId id="271" r:id="rId19"/>
    <p:sldId id="263" r:id="rId20"/>
    <p:sldId id="273" r:id="rId21"/>
    <p:sldId id="264" r:id="rId22"/>
    <p:sldId id="27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d8d5b37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d8d5b37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d8d5b37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d8d5b37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d8d5b372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d8d5b372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d8d5b372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d8d5b372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d8d5b372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d8d5b372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d8d5b372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d8d5b372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d8d5b372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d8d5b372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d8d5b372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d8d5b372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A745E9-080C-E51F-000A-F9D594EBB143}"/>
              </a:ext>
            </a:extLst>
          </p:cNvPr>
          <p:cNvSpPr/>
          <p:nvPr/>
        </p:nvSpPr>
        <p:spPr>
          <a:xfrm>
            <a:off x="128016" y="309592"/>
            <a:ext cx="8887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きょうはどこにたんけんにいくのかな？</a:t>
            </a:r>
          </a:p>
        </p:txBody>
      </p:sp>
    </p:spTree>
    <p:extLst>
      <p:ext uri="{BB962C8B-B14F-4D97-AF65-F5344CB8AC3E}">
        <p14:creationId xmlns:p14="http://schemas.microsoft.com/office/powerpoint/2010/main" val="169902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970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2143C0-A4EF-CBAF-3DE9-5CCB1927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844" y="0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1542C88-E71E-57FA-304A-014DDB20E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81371"/>
            <a:ext cx="5216320" cy="293852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96CFDE6-0DC1-5C0D-0FA0-B79FF741FD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5" r="7932"/>
          <a:stretch/>
        </p:blipFill>
        <p:spPr>
          <a:xfrm>
            <a:off x="5387532" y="2571750"/>
            <a:ext cx="3724464" cy="249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17338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62B4A6-3836-A566-BD49-DCDB9DF9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97" y="-95449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DF42DB9-DC06-9652-8E60-0312E2777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74" r="17510"/>
          <a:stretch/>
        </p:blipFill>
        <p:spPr>
          <a:xfrm>
            <a:off x="139884" y="85922"/>
            <a:ext cx="4437544" cy="373017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0F69D9-35F3-11CC-7C3D-E0A89C74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70"/>
          <a:stretch/>
        </p:blipFill>
        <p:spPr>
          <a:xfrm>
            <a:off x="4718429" y="2528204"/>
            <a:ext cx="4285686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57909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43C4F3-D3DC-8DF6-A6A5-31EC1BD6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14" y="-258483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75191AF-EE86-FB30-19E7-68FB63422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68" y="259730"/>
            <a:ext cx="5139424" cy="289520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6A4EDFE-40DB-A66C-F9C9-B0A86AE7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58" r="16766"/>
          <a:stretch/>
        </p:blipFill>
        <p:spPr>
          <a:xfrm>
            <a:off x="5466549" y="2183520"/>
            <a:ext cx="3498683" cy="2895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2826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E18984-BBAE-6554-4F97-70F32B21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93" y="-95449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D184C75-6B3F-75CE-7FBB-B366466DE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0" r="7541"/>
          <a:stretch/>
        </p:blipFill>
        <p:spPr>
          <a:xfrm>
            <a:off x="169788" y="181951"/>
            <a:ext cx="4963043" cy="328693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28005E-7242-6206-870C-8E5FDAB61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03" r="8137"/>
          <a:stretch/>
        </p:blipFill>
        <p:spPr>
          <a:xfrm>
            <a:off x="5279136" y="2534405"/>
            <a:ext cx="3596640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43998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C23461-D4A2-7F07-987D-7C340CDB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53" y="0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E926DF4-7DBE-E4FE-3251-31534D80A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78" y="181371"/>
            <a:ext cx="5434972" cy="306170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7F0A4E-FBAF-680D-C074-3405BBDDE5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03" r="12264"/>
          <a:stretch/>
        </p:blipFill>
        <p:spPr>
          <a:xfrm>
            <a:off x="5662882" y="2535167"/>
            <a:ext cx="3481118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434AE-F935-61A3-4D32-32C411115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B726A0-DC44-6CEE-4293-031C1F1D5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2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92008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ABD628-99BA-FE56-86F0-54203D9C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76" y="-201774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C4E48DD-EA1A-D934-839F-3F72C2CDF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0" r="4938"/>
          <a:stretch/>
        </p:blipFill>
        <p:spPr>
          <a:xfrm>
            <a:off x="109506" y="160970"/>
            <a:ext cx="5076270" cy="319183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E22E79-23B7-2039-CDD9-55FD60A3D8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8" r="8670"/>
          <a:stretch/>
        </p:blipFill>
        <p:spPr>
          <a:xfrm>
            <a:off x="5303100" y="2571750"/>
            <a:ext cx="3731393" cy="241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9366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7E312B85-903C-ED49-689E-3A70750E2A24}"/>
              </a:ext>
            </a:extLst>
          </p:cNvPr>
          <p:cNvSpPr/>
          <p:nvPr/>
        </p:nvSpPr>
        <p:spPr>
          <a:xfrm>
            <a:off x="1359693" y="762797"/>
            <a:ext cx="6424613" cy="3617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800" b="1" dirty="0">
                <a:ln/>
                <a:solidFill>
                  <a:schemeClr val="accent4"/>
                </a:solidFill>
              </a:rPr>
              <a:t>スタート！</a:t>
            </a:r>
            <a:endParaRPr sz="8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740B2-0756-7243-D1FC-1508FEAE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64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0C11C-BEBA-3447-56DD-91D068E5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5CACA3-801B-D978-45C6-566162FB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86050" y="0"/>
            <a:ext cx="6991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chemeClr val="lt1"/>
                </a:solidFill>
              </a:rPr>
              <a:t>ジャングルワールド</a:t>
            </a:r>
            <a:r>
              <a:rPr lang="ja" sz="4100" b="1">
                <a:solidFill>
                  <a:schemeClr val="lt1"/>
                </a:solidFill>
              </a:rPr>
              <a:t>へ</a:t>
            </a:r>
            <a:r>
              <a:rPr lang="ja" sz="4100" b="1" dirty="0">
                <a:solidFill>
                  <a:schemeClr val="lt1"/>
                </a:solidFill>
              </a:rPr>
              <a:t>行こう！</a:t>
            </a:r>
            <a:endParaRPr sz="4100" b="1" dirty="0">
              <a:solidFill>
                <a:schemeClr val="lt1"/>
              </a:solidFill>
            </a:endParaRPr>
          </a:p>
        </p:txBody>
      </p:sp>
      <p:sp>
        <p:nvSpPr>
          <p:cNvPr id="58" name="Google Shape;58;p13">
            <a:hlinkClick r:id="rId4" action="ppaction://hlinksldjump"/>
          </p:cNvPr>
          <p:cNvSpPr/>
          <p:nvPr/>
        </p:nvSpPr>
        <p:spPr>
          <a:xfrm>
            <a:off x="1790700" y="25717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59" name="Google Shape;59;p13">
            <a:hlinkClick r:id="rId5" action="ppaction://hlinksldjump"/>
          </p:cNvPr>
          <p:cNvSpPr/>
          <p:nvPr/>
        </p:nvSpPr>
        <p:spPr>
          <a:xfrm>
            <a:off x="9525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0" name="Google Shape;60;p13">
            <a:hlinkClick r:id="rId6" action="ppaction://hlinksldjump"/>
          </p:cNvPr>
          <p:cNvSpPr/>
          <p:nvPr/>
        </p:nvSpPr>
        <p:spPr>
          <a:xfrm>
            <a:off x="27432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1" name="Google Shape;61;p13">
            <a:hlinkClick r:id="rId7" action="ppaction://hlinksldjump"/>
          </p:cNvPr>
          <p:cNvSpPr/>
          <p:nvPr/>
        </p:nvSpPr>
        <p:spPr>
          <a:xfrm>
            <a:off x="7010400" y="34977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2" name="Google Shape;62;p13">
            <a:hlinkClick r:id="rId8" action="ppaction://hlinksldjump"/>
          </p:cNvPr>
          <p:cNvSpPr/>
          <p:nvPr/>
        </p:nvSpPr>
        <p:spPr>
          <a:xfrm>
            <a:off x="4953000" y="9831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3" name="Google Shape;63;p13">
            <a:hlinkClick r:id="rId9" action="ppaction://hlinksldjump"/>
          </p:cNvPr>
          <p:cNvSpPr/>
          <p:nvPr/>
        </p:nvSpPr>
        <p:spPr>
          <a:xfrm>
            <a:off x="6172200" y="22900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4" name="Google Shape;64;p13">
            <a:hlinkClick r:id="rId10" action="ppaction://hlinksldjump"/>
          </p:cNvPr>
          <p:cNvSpPr/>
          <p:nvPr/>
        </p:nvSpPr>
        <p:spPr>
          <a:xfrm>
            <a:off x="7848600" y="21451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5" name="Google Shape;65;p13">
            <a:hlinkClick r:id="rId11" action="ppaction://hlinksldjump"/>
          </p:cNvPr>
          <p:cNvSpPr/>
          <p:nvPr/>
        </p:nvSpPr>
        <p:spPr>
          <a:xfrm>
            <a:off x="114300" y="3925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 dirty="0"/>
              <a:t>もどる</a:t>
            </a:r>
            <a:endParaRPr sz="33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016715-56F5-FA83-7EBE-B6D9002F45C7}"/>
              </a:ext>
            </a:extLst>
          </p:cNvPr>
          <p:cNvGrpSpPr/>
          <p:nvPr/>
        </p:nvGrpSpPr>
        <p:grpSpPr>
          <a:xfrm>
            <a:off x="5783717" y="118833"/>
            <a:ext cx="3008675" cy="2284988"/>
            <a:chOff x="4156272" y="1081331"/>
            <a:chExt cx="2431312" cy="1594884"/>
          </a:xfrm>
        </p:grpSpPr>
        <p:sp>
          <p:nvSpPr>
            <p:cNvPr id="4" name="爆発: 14 pt 3">
              <a:extLst>
                <a:ext uri="{FF2B5EF4-FFF2-40B4-BE49-F238E27FC236}">
                  <a16:creationId xmlns:a16="http://schemas.microsoft.com/office/drawing/2014/main" id="{B5FD21BB-2530-E670-DCB0-8FC5E3FE0719}"/>
                </a:ext>
              </a:extLst>
            </p:cNvPr>
            <p:cNvSpPr/>
            <p:nvPr/>
          </p:nvSpPr>
          <p:spPr>
            <a:xfrm rot="10012037" flipV="1">
              <a:off x="4156272" y="1081331"/>
              <a:ext cx="2431312" cy="1594884"/>
            </a:xfrm>
            <a:prstGeom prst="irregularSeal2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914A5DD-F974-6B4A-5362-701C4444805A}"/>
                </a:ext>
              </a:extLst>
            </p:cNvPr>
            <p:cNvSpPr txBox="1"/>
            <p:nvPr/>
          </p:nvSpPr>
          <p:spPr>
            <a:xfrm>
              <a:off x="4691111" y="1677379"/>
              <a:ext cx="1729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FF0000"/>
                  </a:solidFill>
                </a:rPr>
                <a:t>大へんだ！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46C66B54-1A35-C186-C775-FACB42CAC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740"/>
            <a:ext cx="5327704" cy="300127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D176E8-8BE0-F6F2-4085-59CC288B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12" r="11553"/>
          <a:stretch/>
        </p:blipFill>
        <p:spPr>
          <a:xfrm>
            <a:off x="5563478" y="2403821"/>
            <a:ext cx="3449155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474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CC4ADF-0FB4-DB38-CECF-99EA77A4F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82" y="-215951"/>
            <a:ext cx="3481118" cy="29385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067D8DD-7D49-5154-7947-76E17D80F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6044"/>
            <a:ext cx="5308456" cy="299043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4828F96-186D-FE00-8FA9-BA460EB4DB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71" r="11603"/>
          <a:stretch/>
        </p:blipFill>
        <p:spPr>
          <a:xfrm>
            <a:off x="5527548" y="2497521"/>
            <a:ext cx="3535680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</Words>
  <Application>Microsoft Office PowerPoint</Application>
  <PresentationFormat>画面に合わせる (16:9)</PresentationFormat>
  <Paragraphs>28</Paragraphs>
  <Slides>22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 Ochi</dc:creator>
  <cp:lastModifiedBy>秀佳 河野</cp:lastModifiedBy>
  <cp:revision>5</cp:revision>
  <dcterms:modified xsi:type="dcterms:W3CDTF">2024-02-08T11:43:20Z</dcterms:modified>
</cp:coreProperties>
</file>