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4"/>
  </p:notesMasterIdLst>
  <p:sldIdLst>
    <p:sldId id="278" r:id="rId2"/>
    <p:sldId id="279" r:id="rId3"/>
    <p:sldId id="280" r:id="rId4"/>
    <p:sldId id="281" r:id="rId5"/>
    <p:sldId id="282" r:id="rId6"/>
    <p:sldId id="256" r:id="rId7"/>
    <p:sldId id="257" r:id="rId8"/>
    <p:sldId id="266" r:id="rId9"/>
    <p:sldId id="258" r:id="rId10"/>
    <p:sldId id="267" r:id="rId11"/>
    <p:sldId id="259" r:id="rId12"/>
    <p:sldId id="269" r:id="rId13"/>
    <p:sldId id="260" r:id="rId14"/>
    <p:sldId id="268" r:id="rId15"/>
    <p:sldId id="261" r:id="rId16"/>
    <p:sldId id="270" r:id="rId17"/>
    <p:sldId id="262" r:id="rId18"/>
    <p:sldId id="271" r:id="rId19"/>
    <p:sldId id="263" r:id="rId20"/>
    <p:sldId id="273" r:id="rId21"/>
    <p:sldId id="264" r:id="rId22"/>
    <p:sldId id="272" r:id="rId2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7" autoAdjust="0"/>
    <p:restoredTop sz="94660"/>
  </p:normalViewPr>
  <p:slideViewPr>
    <p:cSldViewPr snapToGrid="0">
      <p:cViewPr varScale="1">
        <p:scale>
          <a:sx n="79" d="100"/>
          <a:sy n="79" d="100"/>
        </p:scale>
        <p:origin x="76" y="18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8d8d5b3725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18d8d5b3725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8d8d5b3725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18d8d5b3725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18d8d5b3725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18d8d5b3725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18d8d5b3725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18d8d5b3725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18d8d5b3725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18d8d5b3725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18d8d5b3725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18d8d5b3725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18d8d5b3725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18d8d5b3725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18d8d5b3725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18d8d5b3725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3" Type="http://schemas.openxmlformats.org/officeDocument/2006/relationships/image" Target="../media/image1.png"/><Relationship Id="rId7" Type="http://schemas.openxmlformats.org/officeDocument/2006/relationships/slide" Target="slide1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5.xml"/><Relationship Id="rId11" Type="http://schemas.openxmlformats.org/officeDocument/2006/relationships/slide" Target="slide17.xml"/><Relationship Id="rId5" Type="http://schemas.openxmlformats.org/officeDocument/2006/relationships/slide" Target="slide7.xml"/><Relationship Id="rId10" Type="http://schemas.openxmlformats.org/officeDocument/2006/relationships/slide" Target="slide19.xml"/><Relationship Id="rId4" Type="http://schemas.openxmlformats.org/officeDocument/2006/relationships/slide" Target="slide9.xml"/><Relationship Id="rId9" Type="http://schemas.openxmlformats.org/officeDocument/2006/relationships/slide" Target="slide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6A745E9-080C-E51F-000A-F9D594EBB143}"/>
              </a:ext>
            </a:extLst>
          </p:cNvPr>
          <p:cNvSpPr/>
          <p:nvPr/>
        </p:nvSpPr>
        <p:spPr>
          <a:xfrm>
            <a:off x="128016" y="309592"/>
            <a:ext cx="8887968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9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きょうはどこにたんけんにいくのかな？</a:t>
            </a:r>
          </a:p>
        </p:txBody>
      </p:sp>
    </p:spTree>
    <p:extLst>
      <p:ext uri="{BB962C8B-B14F-4D97-AF65-F5344CB8AC3E}">
        <p14:creationId xmlns:p14="http://schemas.microsoft.com/office/powerpoint/2010/main" val="1699029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1;p14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62150EB-F37F-A1D7-7F02-7F22CDAE6EF1}"/>
              </a:ext>
            </a:extLst>
          </p:cNvPr>
          <p:cNvSpPr/>
          <p:nvPr/>
        </p:nvSpPr>
        <p:spPr>
          <a:xfrm>
            <a:off x="1359693" y="885825"/>
            <a:ext cx="6424613" cy="3617906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8800" dirty="0"/>
              <a:t>もどる</a:t>
            </a:r>
            <a:endParaRPr sz="8800" dirty="0"/>
          </a:p>
        </p:txBody>
      </p:sp>
    </p:spTree>
    <p:extLst>
      <p:ext uri="{BB962C8B-B14F-4D97-AF65-F5344CB8AC3E}">
        <p14:creationId xmlns:p14="http://schemas.microsoft.com/office/powerpoint/2010/main" val="28970615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>
            <a:hlinkClick r:id="" action="ppaction://hlinkshowjump?jump=firstslide"/>
          </p:cNvPr>
          <p:cNvSpPr/>
          <p:nvPr/>
        </p:nvSpPr>
        <p:spPr>
          <a:xfrm>
            <a:off x="76200" y="4324350"/>
            <a:ext cx="1714500" cy="786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300"/>
              <a:t>もどる</a:t>
            </a:r>
            <a:endParaRPr sz="330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22143C0-A4EF-CBAF-3DE9-5CCB19279F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7844" y="0"/>
            <a:ext cx="3481118" cy="2938527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C1542C88-E71E-57FA-304A-014DDB20E0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181371"/>
            <a:ext cx="5216320" cy="2938527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E96CFDE6-0DC1-5C0D-0FA0-B79FF741FD4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075" r="7932"/>
          <a:stretch/>
        </p:blipFill>
        <p:spPr>
          <a:xfrm>
            <a:off x="5387532" y="2571750"/>
            <a:ext cx="3724464" cy="24979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1;p14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62150EB-F37F-A1D7-7F02-7F22CDAE6EF1}"/>
              </a:ext>
            </a:extLst>
          </p:cNvPr>
          <p:cNvSpPr/>
          <p:nvPr/>
        </p:nvSpPr>
        <p:spPr>
          <a:xfrm>
            <a:off x="1359693" y="885825"/>
            <a:ext cx="6424613" cy="3617906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8800" dirty="0"/>
              <a:t>もどる</a:t>
            </a:r>
            <a:endParaRPr sz="8800" dirty="0"/>
          </a:p>
        </p:txBody>
      </p:sp>
    </p:spTree>
    <p:extLst>
      <p:ext uri="{BB962C8B-B14F-4D97-AF65-F5344CB8AC3E}">
        <p14:creationId xmlns:p14="http://schemas.microsoft.com/office/powerpoint/2010/main" val="31733895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>
            <a:hlinkClick r:id="" action="ppaction://hlinkshowjump?jump=firstslide"/>
          </p:cNvPr>
          <p:cNvSpPr/>
          <p:nvPr/>
        </p:nvSpPr>
        <p:spPr>
          <a:xfrm>
            <a:off x="76200" y="4324350"/>
            <a:ext cx="1714500" cy="786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300"/>
              <a:t>もどる</a:t>
            </a:r>
            <a:endParaRPr sz="330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362B4A6-3836-A566-BD49-DCDB9DF913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2997" y="-95449"/>
            <a:ext cx="3481118" cy="2938527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1DF42DB9-DC06-9652-8E60-0312E27775F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474" r="17510"/>
          <a:stretch/>
        </p:blipFill>
        <p:spPr>
          <a:xfrm>
            <a:off x="139884" y="85922"/>
            <a:ext cx="4437544" cy="3730174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9C0F69D9-35F3-11CC-7C3D-E0A89C7404B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270"/>
          <a:stretch/>
        </p:blipFill>
        <p:spPr>
          <a:xfrm>
            <a:off x="4718429" y="2528204"/>
            <a:ext cx="4285686" cy="25757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1;p14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62150EB-F37F-A1D7-7F02-7F22CDAE6EF1}"/>
              </a:ext>
            </a:extLst>
          </p:cNvPr>
          <p:cNvSpPr/>
          <p:nvPr/>
        </p:nvSpPr>
        <p:spPr>
          <a:xfrm>
            <a:off x="1359693" y="885825"/>
            <a:ext cx="6424613" cy="3617906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8800" dirty="0"/>
              <a:t>もどる</a:t>
            </a:r>
            <a:endParaRPr sz="8800" dirty="0"/>
          </a:p>
        </p:txBody>
      </p:sp>
    </p:spTree>
    <p:extLst>
      <p:ext uri="{BB962C8B-B14F-4D97-AF65-F5344CB8AC3E}">
        <p14:creationId xmlns:p14="http://schemas.microsoft.com/office/powerpoint/2010/main" val="5790948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>
            <a:hlinkClick r:id="" action="ppaction://hlinkshowjump?jump=firstslide"/>
          </p:cNvPr>
          <p:cNvSpPr/>
          <p:nvPr/>
        </p:nvSpPr>
        <p:spPr>
          <a:xfrm>
            <a:off x="76200" y="4324350"/>
            <a:ext cx="1714500" cy="786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300"/>
              <a:t>もどる</a:t>
            </a:r>
            <a:endParaRPr sz="330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243C4F3-D3DC-8DF6-A6A5-31EC1BD6C2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4114" y="-258483"/>
            <a:ext cx="3481118" cy="2938527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275191AF-EE86-FB30-19E7-68FB63422A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768" y="259730"/>
            <a:ext cx="5139424" cy="2895209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6A4EDFE-40DB-A66C-F9C9-B0A86AE784C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158" r="16766"/>
          <a:stretch/>
        </p:blipFill>
        <p:spPr>
          <a:xfrm>
            <a:off x="5466549" y="2183520"/>
            <a:ext cx="3498683" cy="28952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1;p14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62150EB-F37F-A1D7-7F02-7F22CDAE6EF1}"/>
              </a:ext>
            </a:extLst>
          </p:cNvPr>
          <p:cNvSpPr/>
          <p:nvPr/>
        </p:nvSpPr>
        <p:spPr>
          <a:xfrm>
            <a:off x="1359693" y="885825"/>
            <a:ext cx="6424613" cy="3617906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8800" dirty="0"/>
              <a:t>もどる</a:t>
            </a:r>
            <a:endParaRPr sz="8800" dirty="0"/>
          </a:p>
        </p:txBody>
      </p:sp>
    </p:spTree>
    <p:extLst>
      <p:ext uri="{BB962C8B-B14F-4D97-AF65-F5344CB8AC3E}">
        <p14:creationId xmlns:p14="http://schemas.microsoft.com/office/powerpoint/2010/main" val="22826292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9">
            <a:hlinkClick r:id="" action="ppaction://hlinkshowjump?jump=firstslide"/>
          </p:cNvPr>
          <p:cNvSpPr/>
          <p:nvPr/>
        </p:nvSpPr>
        <p:spPr>
          <a:xfrm>
            <a:off x="76200" y="4324350"/>
            <a:ext cx="1714500" cy="786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300"/>
              <a:t>もどる</a:t>
            </a:r>
            <a:endParaRPr sz="330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DE18984-BBAE-6554-4F97-70F32B2191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3093" y="-95449"/>
            <a:ext cx="3481118" cy="2938527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8D184C75-6B3F-75CE-7FBB-B366466DE19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00" r="7541"/>
          <a:stretch/>
        </p:blipFill>
        <p:spPr>
          <a:xfrm>
            <a:off x="169788" y="181951"/>
            <a:ext cx="4963043" cy="3286939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8628005E-7242-6206-870C-8E5FDAB617E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203" r="8137"/>
          <a:stretch/>
        </p:blipFill>
        <p:spPr>
          <a:xfrm>
            <a:off x="5279136" y="2534405"/>
            <a:ext cx="3596640" cy="25757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1;p14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62150EB-F37F-A1D7-7F02-7F22CDAE6EF1}"/>
              </a:ext>
            </a:extLst>
          </p:cNvPr>
          <p:cNvSpPr/>
          <p:nvPr/>
        </p:nvSpPr>
        <p:spPr>
          <a:xfrm>
            <a:off x="1359693" y="885825"/>
            <a:ext cx="6424613" cy="3617906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8800" dirty="0"/>
              <a:t>もどる</a:t>
            </a:r>
            <a:endParaRPr sz="8800" dirty="0"/>
          </a:p>
        </p:txBody>
      </p:sp>
    </p:spTree>
    <p:extLst>
      <p:ext uri="{BB962C8B-B14F-4D97-AF65-F5344CB8AC3E}">
        <p14:creationId xmlns:p14="http://schemas.microsoft.com/office/powerpoint/2010/main" val="4399899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0">
            <a:hlinkClick r:id="" action="ppaction://hlinkshowjump?jump=firstslide"/>
          </p:cNvPr>
          <p:cNvSpPr/>
          <p:nvPr/>
        </p:nvSpPr>
        <p:spPr>
          <a:xfrm>
            <a:off x="76200" y="4324350"/>
            <a:ext cx="1714500" cy="786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300"/>
              <a:t>もどる</a:t>
            </a:r>
            <a:endParaRPr sz="330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4C23461-D4A2-7F07-987D-7C340CDB67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7553" y="0"/>
            <a:ext cx="3481118" cy="2938527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EE926DF4-7DBE-E4FE-3251-31534D80A4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778" y="181371"/>
            <a:ext cx="5434972" cy="3061701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817F0A4E-FBAF-680D-C074-3405BBDDE5F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603" r="12264"/>
          <a:stretch/>
        </p:blipFill>
        <p:spPr>
          <a:xfrm>
            <a:off x="5662882" y="2535167"/>
            <a:ext cx="3481118" cy="25757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35434AE-F935-61A3-4D32-32C4111156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7B726A0-DC44-6CEE-4293-031C1F1D55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45289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1;p14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62150EB-F37F-A1D7-7F02-7F22CDAE6EF1}"/>
              </a:ext>
            </a:extLst>
          </p:cNvPr>
          <p:cNvSpPr/>
          <p:nvPr/>
        </p:nvSpPr>
        <p:spPr>
          <a:xfrm>
            <a:off x="1359693" y="885825"/>
            <a:ext cx="6424613" cy="3617906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8800" dirty="0"/>
              <a:t>もどる</a:t>
            </a:r>
            <a:endParaRPr sz="8800" dirty="0"/>
          </a:p>
        </p:txBody>
      </p:sp>
    </p:spTree>
    <p:extLst>
      <p:ext uri="{BB962C8B-B14F-4D97-AF65-F5344CB8AC3E}">
        <p14:creationId xmlns:p14="http://schemas.microsoft.com/office/powerpoint/2010/main" val="9200853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">
            <a:hlinkClick r:id="" action="ppaction://hlinkshowjump?jump=firstslide"/>
          </p:cNvPr>
          <p:cNvSpPr/>
          <p:nvPr/>
        </p:nvSpPr>
        <p:spPr>
          <a:xfrm>
            <a:off x="76200" y="4324350"/>
            <a:ext cx="1714500" cy="786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300"/>
              <a:t>もどる</a:t>
            </a:r>
            <a:endParaRPr sz="330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20ABD628-99BA-FE56-86F0-54203D9C5D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3376" y="-201774"/>
            <a:ext cx="3481118" cy="2938527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BC4E48DD-EA1A-D934-839F-3F72C2CDFCB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70" r="4938"/>
          <a:stretch/>
        </p:blipFill>
        <p:spPr>
          <a:xfrm>
            <a:off x="109506" y="160970"/>
            <a:ext cx="5076270" cy="3191830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8FE22E79-23B7-2039-CDD9-55FD60A3D89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38" r="8670"/>
          <a:stretch/>
        </p:blipFill>
        <p:spPr>
          <a:xfrm>
            <a:off x="5303100" y="2571750"/>
            <a:ext cx="3731393" cy="24107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1;p14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62150EB-F37F-A1D7-7F02-7F22CDAE6EF1}"/>
              </a:ext>
            </a:extLst>
          </p:cNvPr>
          <p:cNvSpPr/>
          <p:nvPr/>
        </p:nvSpPr>
        <p:spPr>
          <a:xfrm>
            <a:off x="1359693" y="885825"/>
            <a:ext cx="6424613" cy="3617906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8800" dirty="0"/>
              <a:t>もどる</a:t>
            </a:r>
            <a:endParaRPr sz="8800" dirty="0"/>
          </a:p>
        </p:txBody>
      </p:sp>
    </p:spTree>
    <p:extLst>
      <p:ext uri="{BB962C8B-B14F-4D97-AF65-F5344CB8AC3E}">
        <p14:creationId xmlns:p14="http://schemas.microsoft.com/office/powerpoint/2010/main" val="1936617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71;p14">
            <a:hlinkClick r:id="rId2" action="ppaction://hlinksldjump"/>
            <a:extLst>
              <a:ext uri="{FF2B5EF4-FFF2-40B4-BE49-F238E27FC236}">
                <a16:creationId xmlns:a16="http://schemas.microsoft.com/office/drawing/2014/main" id="{7E312B85-903C-ED49-689E-3A70750E2A24}"/>
              </a:ext>
            </a:extLst>
          </p:cNvPr>
          <p:cNvSpPr/>
          <p:nvPr/>
        </p:nvSpPr>
        <p:spPr>
          <a:xfrm>
            <a:off x="1359693" y="762797"/>
            <a:ext cx="6424613" cy="36179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8800" b="1" dirty="0">
                <a:ln/>
                <a:solidFill>
                  <a:schemeClr val="accent4"/>
                </a:solidFill>
              </a:rPr>
              <a:t>スタート！</a:t>
            </a:r>
            <a:endParaRPr sz="8800" b="1" dirty="0">
              <a:ln/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290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43740B2-0756-7243-D1FC-1508FEAE7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1644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B0C11C-BEBA-3447-56DD-91D068E53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7562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35CACA3-801B-D978-45C6-566162FB73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3"/>
          <p:cNvSpPr txBox="1"/>
          <p:nvPr/>
        </p:nvSpPr>
        <p:spPr>
          <a:xfrm>
            <a:off x="1086050" y="0"/>
            <a:ext cx="69912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25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4100" b="1">
                <a:solidFill>
                  <a:schemeClr val="lt1"/>
                </a:solidFill>
              </a:rPr>
              <a:t>ジャングルワールド</a:t>
            </a:r>
            <a:r>
              <a:rPr lang="ja" sz="4100" b="1">
                <a:solidFill>
                  <a:schemeClr val="lt1"/>
                </a:solidFill>
              </a:rPr>
              <a:t>へ</a:t>
            </a:r>
            <a:r>
              <a:rPr lang="ja" sz="4100" b="1" dirty="0">
                <a:solidFill>
                  <a:schemeClr val="lt1"/>
                </a:solidFill>
              </a:rPr>
              <a:t>行こう！</a:t>
            </a:r>
            <a:endParaRPr sz="4100" b="1" dirty="0">
              <a:solidFill>
                <a:schemeClr val="lt1"/>
              </a:solidFill>
            </a:endParaRPr>
          </a:p>
        </p:txBody>
      </p:sp>
      <p:sp>
        <p:nvSpPr>
          <p:cNvPr id="58" name="Google Shape;58;p13">
            <a:hlinkClick r:id="rId4" action="ppaction://hlinksldjump"/>
          </p:cNvPr>
          <p:cNvSpPr/>
          <p:nvPr/>
        </p:nvSpPr>
        <p:spPr>
          <a:xfrm>
            <a:off x="1790700" y="2571750"/>
            <a:ext cx="838200" cy="7926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700"/>
              <a:t>？</a:t>
            </a:r>
            <a:endParaRPr sz="3700"/>
          </a:p>
        </p:txBody>
      </p:sp>
      <p:sp>
        <p:nvSpPr>
          <p:cNvPr id="59" name="Google Shape;59;p13">
            <a:hlinkClick r:id="rId5" action="ppaction://hlinksldjump"/>
          </p:cNvPr>
          <p:cNvSpPr/>
          <p:nvPr/>
        </p:nvSpPr>
        <p:spPr>
          <a:xfrm>
            <a:off x="952500" y="1497450"/>
            <a:ext cx="838200" cy="7926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700" dirty="0"/>
              <a:t>？</a:t>
            </a:r>
            <a:endParaRPr sz="3700" dirty="0"/>
          </a:p>
        </p:txBody>
      </p:sp>
      <p:sp>
        <p:nvSpPr>
          <p:cNvPr id="60" name="Google Shape;60;p13">
            <a:hlinkClick r:id="rId6" action="ppaction://hlinksldjump"/>
          </p:cNvPr>
          <p:cNvSpPr/>
          <p:nvPr/>
        </p:nvSpPr>
        <p:spPr>
          <a:xfrm>
            <a:off x="2743200" y="1497450"/>
            <a:ext cx="838200" cy="7926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700"/>
              <a:t>？</a:t>
            </a:r>
            <a:endParaRPr sz="3700"/>
          </a:p>
        </p:txBody>
      </p:sp>
      <p:sp>
        <p:nvSpPr>
          <p:cNvPr id="61" name="Google Shape;61;p13">
            <a:hlinkClick r:id="rId7" action="ppaction://hlinksldjump"/>
          </p:cNvPr>
          <p:cNvSpPr/>
          <p:nvPr/>
        </p:nvSpPr>
        <p:spPr>
          <a:xfrm>
            <a:off x="7010400" y="3497700"/>
            <a:ext cx="838200" cy="7926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700"/>
              <a:t>？</a:t>
            </a:r>
            <a:endParaRPr sz="3700"/>
          </a:p>
        </p:txBody>
      </p:sp>
      <p:sp>
        <p:nvSpPr>
          <p:cNvPr id="62" name="Google Shape;62;p13">
            <a:hlinkClick r:id="rId8" action="ppaction://hlinksldjump"/>
          </p:cNvPr>
          <p:cNvSpPr/>
          <p:nvPr/>
        </p:nvSpPr>
        <p:spPr>
          <a:xfrm>
            <a:off x="4953000" y="983100"/>
            <a:ext cx="838200" cy="7926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700" dirty="0"/>
              <a:t>？</a:t>
            </a:r>
            <a:endParaRPr sz="3700" dirty="0"/>
          </a:p>
        </p:txBody>
      </p:sp>
      <p:sp>
        <p:nvSpPr>
          <p:cNvPr id="63" name="Google Shape;63;p13">
            <a:hlinkClick r:id="rId9" action="ppaction://hlinksldjump"/>
          </p:cNvPr>
          <p:cNvSpPr/>
          <p:nvPr/>
        </p:nvSpPr>
        <p:spPr>
          <a:xfrm>
            <a:off x="6172200" y="2290050"/>
            <a:ext cx="838200" cy="7926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700"/>
              <a:t>？</a:t>
            </a:r>
            <a:endParaRPr sz="3700"/>
          </a:p>
        </p:txBody>
      </p:sp>
      <p:sp>
        <p:nvSpPr>
          <p:cNvPr id="64" name="Google Shape;64;p13">
            <a:hlinkClick r:id="rId10" action="ppaction://hlinksldjump"/>
          </p:cNvPr>
          <p:cNvSpPr/>
          <p:nvPr/>
        </p:nvSpPr>
        <p:spPr>
          <a:xfrm>
            <a:off x="7848600" y="2145150"/>
            <a:ext cx="838200" cy="7926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700"/>
              <a:t>？</a:t>
            </a:r>
            <a:endParaRPr sz="3700"/>
          </a:p>
        </p:txBody>
      </p:sp>
      <p:sp>
        <p:nvSpPr>
          <p:cNvPr id="65" name="Google Shape;65;p13">
            <a:hlinkClick r:id="rId11" action="ppaction://hlinksldjump"/>
          </p:cNvPr>
          <p:cNvSpPr/>
          <p:nvPr/>
        </p:nvSpPr>
        <p:spPr>
          <a:xfrm>
            <a:off x="114300" y="392550"/>
            <a:ext cx="838200" cy="7926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700" dirty="0"/>
              <a:t>？</a:t>
            </a:r>
            <a:endParaRPr sz="37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2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2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3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4">
            <a:hlinkClick r:id="" action="ppaction://hlinkshowjump?jump=firstslide"/>
          </p:cNvPr>
          <p:cNvSpPr/>
          <p:nvPr/>
        </p:nvSpPr>
        <p:spPr>
          <a:xfrm>
            <a:off x="76200" y="4324350"/>
            <a:ext cx="1714500" cy="786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300" dirty="0"/>
              <a:t>もどる</a:t>
            </a:r>
            <a:endParaRPr sz="3300" dirty="0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03016715-56F5-FA83-7EBE-B6D9002F45C7}"/>
              </a:ext>
            </a:extLst>
          </p:cNvPr>
          <p:cNvGrpSpPr/>
          <p:nvPr/>
        </p:nvGrpSpPr>
        <p:grpSpPr>
          <a:xfrm>
            <a:off x="5783717" y="118833"/>
            <a:ext cx="3008675" cy="2284988"/>
            <a:chOff x="4156272" y="1081331"/>
            <a:chExt cx="2431312" cy="1594884"/>
          </a:xfrm>
        </p:grpSpPr>
        <p:sp>
          <p:nvSpPr>
            <p:cNvPr id="4" name="爆発: 14 pt 3">
              <a:extLst>
                <a:ext uri="{FF2B5EF4-FFF2-40B4-BE49-F238E27FC236}">
                  <a16:creationId xmlns:a16="http://schemas.microsoft.com/office/drawing/2014/main" id="{B5FD21BB-2530-E670-DCB0-8FC5E3FE0719}"/>
                </a:ext>
              </a:extLst>
            </p:cNvPr>
            <p:cNvSpPr/>
            <p:nvPr/>
          </p:nvSpPr>
          <p:spPr>
            <a:xfrm rot="10012037" flipV="1">
              <a:off x="4156272" y="1081331"/>
              <a:ext cx="2431312" cy="1594884"/>
            </a:xfrm>
            <a:prstGeom prst="irregularSeal2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altLang="ja-JP" dirty="0">
                <a:solidFill>
                  <a:schemeClr val="tx1"/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7914A5DD-F974-6B4A-5362-701C4444805A}"/>
                </a:ext>
              </a:extLst>
            </p:cNvPr>
            <p:cNvSpPr txBox="1"/>
            <p:nvPr/>
          </p:nvSpPr>
          <p:spPr>
            <a:xfrm>
              <a:off x="4691111" y="1677379"/>
              <a:ext cx="17295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400" b="1" dirty="0">
                  <a:solidFill>
                    <a:srgbClr val="FF0000"/>
                  </a:solidFill>
                </a:rPr>
                <a:t>大へんだ！</a:t>
              </a:r>
            </a:p>
          </p:txBody>
        </p:sp>
      </p:grpSp>
      <p:pic>
        <p:nvPicPr>
          <p:cNvPr id="2" name="図 1">
            <a:extLst>
              <a:ext uri="{FF2B5EF4-FFF2-40B4-BE49-F238E27FC236}">
                <a16:creationId xmlns:a16="http://schemas.microsoft.com/office/drawing/2014/main" id="{46C66B54-1A35-C186-C775-FACB42CAC4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167740"/>
            <a:ext cx="5327704" cy="3001273"/>
          </a:xfrm>
          <a:prstGeom prst="rect">
            <a:avLst/>
          </a:prstGeom>
          <a:solidFill>
            <a:srgbClr val="00B050"/>
          </a:solidFill>
          <a:ln w="28575">
            <a:solidFill>
              <a:srgbClr val="00B050"/>
            </a:solidFill>
          </a:ln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E3D176E8-8BE0-F6F2-4085-59CC288BF56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012" r="11553"/>
          <a:stretch/>
        </p:blipFill>
        <p:spPr>
          <a:xfrm>
            <a:off x="5563478" y="2403821"/>
            <a:ext cx="3449155" cy="25757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1;p14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62150EB-F37F-A1D7-7F02-7F22CDAE6EF1}"/>
              </a:ext>
            </a:extLst>
          </p:cNvPr>
          <p:cNvSpPr/>
          <p:nvPr/>
        </p:nvSpPr>
        <p:spPr>
          <a:xfrm>
            <a:off x="1359693" y="885825"/>
            <a:ext cx="6424613" cy="3617906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8800" dirty="0"/>
              <a:t>もどる</a:t>
            </a:r>
            <a:endParaRPr sz="8800" dirty="0"/>
          </a:p>
        </p:txBody>
      </p:sp>
    </p:spTree>
    <p:extLst>
      <p:ext uri="{BB962C8B-B14F-4D97-AF65-F5344CB8AC3E}">
        <p14:creationId xmlns:p14="http://schemas.microsoft.com/office/powerpoint/2010/main" val="284744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>
            <a:hlinkClick r:id="" action="ppaction://hlinkshowjump?jump=firstslide"/>
          </p:cNvPr>
          <p:cNvSpPr/>
          <p:nvPr/>
        </p:nvSpPr>
        <p:spPr>
          <a:xfrm>
            <a:off x="76200" y="4324350"/>
            <a:ext cx="1714500" cy="786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300"/>
              <a:t>もどる</a:t>
            </a:r>
            <a:endParaRPr sz="330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BCC4ADF-0FB4-DB38-CECF-99EA77A4F8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2882" y="-215951"/>
            <a:ext cx="3481118" cy="293852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1067D8DD-7D49-5154-7947-76E17D80F2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256044"/>
            <a:ext cx="5308456" cy="2990430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F4828F96-186D-FE00-8FA9-BA460EB4DB1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71" r="11603"/>
          <a:stretch/>
        </p:blipFill>
        <p:spPr>
          <a:xfrm>
            <a:off x="5527548" y="2497521"/>
            <a:ext cx="3535680" cy="25757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44</Words>
  <Application>Microsoft Office PowerPoint</Application>
  <PresentationFormat>画面に合わせる (16:9)</PresentationFormat>
  <Paragraphs>28</Paragraphs>
  <Slides>22</Slides>
  <Notes>9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22</vt:i4>
      </vt:variant>
    </vt:vector>
  </HeadingPairs>
  <TitlesOfParts>
    <vt:vector size="24" baseType="lpstr">
      <vt:lpstr>Arial</vt:lpstr>
      <vt:lpstr>Simple Light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Ryo Ochi</dc:creator>
  <cp:lastModifiedBy>秀佳 河野</cp:lastModifiedBy>
  <cp:revision>5</cp:revision>
  <dcterms:modified xsi:type="dcterms:W3CDTF">2024-02-08T11:43:20Z</dcterms:modified>
</cp:coreProperties>
</file>