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24"/>
  </p:notesMasterIdLst>
  <p:sldIdLst>
    <p:sldId id="278" r:id="rId2"/>
    <p:sldId id="279" r:id="rId3"/>
    <p:sldId id="280" r:id="rId4"/>
    <p:sldId id="281" r:id="rId5"/>
    <p:sldId id="282" r:id="rId6"/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72" y="18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18d8d5b3725_0_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18d8d5b3725_0_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18d8d5b3725_0_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" name="Google Shape;74;g18d8d5b3725_0_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18d8d5b3725_0_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18d8d5b3725_0_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18d8d5b3725_0_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Google Shape;86;g18d8d5b3725_0_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18d8d5b3725_0_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18d8d5b3725_0_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18d8d5b3725_0_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Google Shape;98;g18d8d5b3725_0_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18d8d5b3725_0_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" name="Google Shape;104;g18d8d5b3725_0_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18d8d5b3725_0_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" name="Google Shape;110;g18d8d5b3725_0_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4.png"/><Relationship Id="rId4" Type="http://schemas.openxmlformats.org/officeDocument/2006/relationships/image" Target="../media/image8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6.png"/><Relationship Id="rId4" Type="http://schemas.openxmlformats.org/officeDocument/2006/relationships/image" Target="../media/image8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1.png"/><Relationship Id="rId4" Type="http://schemas.openxmlformats.org/officeDocument/2006/relationships/image" Target="../media/image18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" Target="slide1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" Target="slide21.xml"/><Relationship Id="rId3" Type="http://schemas.openxmlformats.org/officeDocument/2006/relationships/image" Target="../media/image1.png"/><Relationship Id="rId7" Type="http://schemas.openxmlformats.org/officeDocument/2006/relationships/slide" Target="slide13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slide" Target="slide15.xml"/><Relationship Id="rId11" Type="http://schemas.openxmlformats.org/officeDocument/2006/relationships/slide" Target="slide17.xml"/><Relationship Id="rId5" Type="http://schemas.openxmlformats.org/officeDocument/2006/relationships/slide" Target="slide7.xml"/><Relationship Id="rId10" Type="http://schemas.openxmlformats.org/officeDocument/2006/relationships/slide" Target="slide19.xml"/><Relationship Id="rId4" Type="http://schemas.openxmlformats.org/officeDocument/2006/relationships/slide" Target="slide9.xml"/><Relationship Id="rId9" Type="http://schemas.openxmlformats.org/officeDocument/2006/relationships/slide" Target="slide1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66A745E9-080C-E51F-000A-F9D594EBB143}"/>
              </a:ext>
            </a:extLst>
          </p:cNvPr>
          <p:cNvSpPr/>
          <p:nvPr/>
        </p:nvSpPr>
        <p:spPr>
          <a:xfrm>
            <a:off x="128016" y="309592"/>
            <a:ext cx="8887968" cy="452431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ja-JP" altLang="en-US" sz="9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きょうはどこにたんけんにいくのかな？</a:t>
            </a:r>
          </a:p>
        </p:txBody>
      </p:sp>
    </p:spTree>
    <p:extLst>
      <p:ext uri="{BB962C8B-B14F-4D97-AF65-F5344CB8AC3E}">
        <p14:creationId xmlns:p14="http://schemas.microsoft.com/office/powerpoint/2010/main" val="16990293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71;p14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862150EB-F37F-A1D7-7F02-7F22CDAE6EF1}"/>
              </a:ext>
            </a:extLst>
          </p:cNvPr>
          <p:cNvSpPr/>
          <p:nvPr/>
        </p:nvSpPr>
        <p:spPr>
          <a:xfrm>
            <a:off x="1359693" y="885825"/>
            <a:ext cx="6424613" cy="3617906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8800" dirty="0"/>
              <a:t>もどる</a:t>
            </a:r>
            <a:endParaRPr sz="8800" dirty="0"/>
          </a:p>
        </p:txBody>
      </p:sp>
    </p:spTree>
    <p:extLst>
      <p:ext uri="{BB962C8B-B14F-4D97-AF65-F5344CB8AC3E}">
        <p14:creationId xmlns:p14="http://schemas.microsoft.com/office/powerpoint/2010/main" val="28970615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6">
            <a:hlinkClick r:id="" action="ppaction://hlinkshowjump?jump=firstslide"/>
          </p:cNvPr>
          <p:cNvSpPr/>
          <p:nvPr/>
        </p:nvSpPr>
        <p:spPr>
          <a:xfrm>
            <a:off x="76200" y="4324350"/>
            <a:ext cx="1714500" cy="7866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3300"/>
              <a:t>もどる</a:t>
            </a:r>
            <a:endParaRPr sz="3300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5C8E38CB-A63C-A72D-257A-DEEB98A073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5038" y="280767"/>
            <a:ext cx="4789456" cy="3220890"/>
          </a:xfrm>
          <a:prstGeom prst="rect">
            <a:avLst/>
          </a:prstGeom>
          <a:ln w="28575">
            <a:solidFill>
              <a:schemeClr val="accent5"/>
            </a:solidFill>
          </a:ln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422143C0-A4EF-CBAF-3DE9-5CCB19279F7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97844" y="0"/>
            <a:ext cx="3481118" cy="2938527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3D5F2956-58A9-26D0-CA0B-311134A8D20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94294" y="2495107"/>
            <a:ext cx="3351858" cy="246741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71;p14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862150EB-F37F-A1D7-7F02-7F22CDAE6EF1}"/>
              </a:ext>
            </a:extLst>
          </p:cNvPr>
          <p:cNvSpPr/>
          <p:nvPr/>
        </p:nvSpPr>
        <p:spPr>
          <a:xfrm>
            <a:off x="1359693" y="885825"/>
            <a:ext cx="6424613" cy="3617906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8800" dirty="0"/>
              <a:t>もどる</a:t>
            </a:r>
            <a:endParaRPr sz="8800" dirty="0"/>
          </a:p>
        </p:txBody>
      </p:sp>
    </p:spTree>
    <p:extLst>
      <p:ext uri="{BB962C8B-B14F-4D97-AF65-F5344CB8AC3E}">
        <p14:creationId xmlns:p14="http://schemas.microsoft.com/office/powerpoint/2010/main" val="31733895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7">
            <a:hlinkClick r:id="" action="ppaction://hlinkshowjump?jump=firstslide"/>
          </p:cNvPr>
          <p:cNvSpPr/>
          <p:nvPr/>
        </p:nvSpPr>
        <p:spPr>
          <a:xfrm>
            <a:off x="76200" y="4324350"/>
            <a:ext cx="1714500" cy="7866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3300"/>
              <a:t>もどる</a:t>
            </a:r>
            <a:endParaRPr sz="3300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F08E2FF4-654F-62EC-CA97-E3DB253A5E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9885" y="131024"/>
            <a:ext cx="4936732" cy="3519488"/>
          </a:xfrm>
          <a:prstGeom prst="rect">
            <a:avLst/>
          </a:prstGeom>
          <a:ln w="28575">
            <a:solidFill>
              <a:schemeClr val="accent5"/>
            </a:solidFill>
          </a:ln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B362B4A6-3836-A566-BD49-DCDB9DF9136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22997" y="-95449"/>
            <a:ext cx="3481118" cy="2938527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4E9E2BAD-2414-2D2F-B10E-FFD144A32AC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72625" y="2571750"/>
            <a:ext cx="3429297" cy="247151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71;p14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862150EB-F37F-A1D7-7F02-7F22CDAE6EF1}"/>
              </a:ext>
            </a:extLst>
          </p:cNvPr>
          <p:cNvSpPr/>
          <p:nvPr/>
        </p:nvSpPr>
        <p:spPr>
          <a:xfrm>
            <a:off x="1359693" y="885825"/>
            <a:ext cx="6424613" cy="3617906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8800" dirty="0"/>
              <a:t>もどる</a:t>
            </a:r>
            <a:endParaRPr sz="8800" dirty="0"/>
          </a:p>
        </p:txBody>
      </p:sp>
    </p:spTree>
    <p:extLst>
      <p:ext uri="{BB962C8B-B14F-4D97-AF65-F5344CB8AC3E}">
        <p14:creationId xmlns:p14="http://schemas.microsoft.com/office/powerpoint/2010/main" val="5790948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8">
            <a:hlinkClick r:id="" action="ppaction://hlinkshowjump?jump=firstslide"/>
          </p:cNvPr>
          <p:cNvSpPr/>
          <p:nvPr/>
        </p:nvSpPr>
        <p:spPr>
          <a:xfrm>
            <a:off x="76200" y="4324350"/>
            <a:ext cx="1714500" cy="7866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3300"/>
              <a:t>もどる</a:t>
            </a:r>
            <a:endParaRPr sz="3300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20E94A1C-51D5-6EDA-D120-616784958A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2524" y="276344"/>
            <a:ext cx="4384555" cy="3693144"/>
          </a:xfrm>
          <a:prstGeom prst="rect">
            <a:avLst/>
          </a:prstGeom>
          <a:ln w="28575">
            <a:solidFill>
              <a:schemeClr val="accent5"/>
            </a:solidFill>
          </a:ln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9243C4F3-D3DC-8DF6-A6A5-31EC1BD6C21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49339" y="-251394"/>
            <a:ext cx="3481118" cy="2938527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852320D2-C05F-AD47-3FE2-FB17B195517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83889" y="2380931"/>
            <a:ext cx="4007588" cy="267172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71;p14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862150EB-F37F-A1D7-7F02-7F22CDAE6EF1}"/>
              </a:ext>
            </a:extLst>
          </p:cNvPr>
          <p:cNvSpPr/>
          <p:nvPr/>
        </p:nvSpPr>
        <p:spPr>
          <a:xfrm>
            <a:off x="1359693" y="885825"/>
            <a:ext cx="6424613" cy="3617906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8800" dirty="0"/>
              <a:t>もどる</a:t>
            </a:r>
            <a:endParaRPr sz="8800" dirty="0"/>
          </a:p>
        </p:txBody>
      </p:sp>
    </p:spTree>
    <p:extLst>
      <p:ext uri="{BB962C8B-B14F-4D97-AF65-F5344CB8AC3E}">
        <p14:creationId xmlns:p14="http://schemas.microsoft.com/office/powerpoint/2010/main" val="228262922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9">
            <a:hlinkClick r:id="" action="ppaction://hlinkshowjump?jump=firstslide"/>
          </p:cNvPr>
          <p:cNvSpPr/>
          <p:nvPr/>
        </p:nvSpPr>
        <p:spPr>
          <a:xfrm>
            <a:off x="76200" y="4324350"/>
            <a:ext cx="1714500" cy="7866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3300"/>
              <a:t>もどる</a:t>
            </a:r>
            <a:endParaRPr sz="3300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041A4684-0D66-02B1-DDAB-902D75B8A1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789" y="178095"/>
            <a:ext cx="4862956" cy="3757361"/>
          </a:xfrm>
          <a:prstGeom prst="rect">
            <a:avLst/>
          </a:prstGeom>
          <a:ln w="28575">
            <a:solidFill>
              <a:schemeClr val="accent5"/>
            </a:solidFill>
          </a:ln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0DE18984-BBAE-6554-4F97-70F32B2191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93093" y="-95449"/>
            <a:ext cx="3481118" cy="2938527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ACCBE936-ED43-3FE6-4924-293EABE1446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11883" y="2524393"/>
            <a:ext cx="3481119" cy="227776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71;p14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862150EB-F37F-A1D7-7F02-7F22CDAE6EF1}"/>
              </a:ext>
            </a:extLst>
          </p:cNvPr>
          <p:cNvSpPr/>
          <p:nvPr/>
        </p:nvSpPr>
        <p:spPr>
          <a:xfrm>
            <a:off x="1359693" y="885825"/>
            <a:ext cx="6424613" cy="3617906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8800" dirty="0"/>
              <a:t>もどる</a:t>
            </a:r>
            <a:endParaRPr sz="8800" dirty="0"/>
          </a:p>
        </p:txBody>
      </p:sp>
    </p:spTree>
    <p:extLst>
      <p:ext uri="{BB962C8B-B14F-4D97-AF65-F5344CB8AC3E}">
        <p14:creationId xmlns:p14="http://schemas.microsoft.com/office/powerpoint/2010/main" val="43998991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0">
            <a:hlinkClick r:id="" action="ppaction://hlinkshowjump?jump=firstslide"/>
          </p:cNvPr>
          <p:cNvSpPr/>
          <p:nvPr/>
        </p:nvSpPr>
        <p:spPr>
          <a:xfrm>
            <a:off x="76200" y="4324350"/>
            <a:ext cx="1714500" cy="7866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3300"/>
              <a:t>もどる</a:t>
            </a:r>
            <a:endParaRPr sz="3300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5FBD6B9A-B011-008D-D52C-37C5E49E6B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6828" y="184855"/>
            <a:ext cx="4920989" cy="3245917"/>
          </a:xfrm>
          <a:prstGeom prst="rect">
            <a:avLst/>
          </a:prstGeom>
          <a:ln w="28575">
            <a:solidFill>
              <a:schemeClr val="accent5"/>
            </a:solidFill>
          </a:ln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74C23461-D4A2-7F07-987D-7C340CDB67E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67553" y="0"/>
            <a:ext cx="3481118" cy="2938527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4CA57B2F-B390-058A-F557-6A89D4B5C46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36054" y="2696615"/>
            <a:ext cx="3349619" cy="219989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35434AE-F935-61A3-4D32-32C41111569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27B726A0-DC44-6CEE-4293-031C1F1D55E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2452896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71;p14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862150EB-F37F-A1D7-7F02-7F22CDAE6EF1}"/>
              </a:ext>
            </a:extLst>
          </p:cNvPr>
          <p:cNvSpPr/>
          <p:nvPr/>
        </p:nvSpPr>
        <p:spPr>
          <a:xfrm>
            <a:off x="1359693" y="885825"/>
            <a:ext cx="6424613" cy="3617906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8800" dirty="0"/>
              <a:t>もどる</a:t>
            </a:r>
            <a:endParaRPr sz="8800" dirty="0"/>
          </a:p>
        </p:txBody>
      </p:sp>
    </p:spTree>
    <p:extLst>
      <p:ext uri="{BB962C8B-B14F-4D97-AF65-F5344CB8AC3E}">
        <p14:creationId xmlns:p14="http://schemas.microsoft.com/office/powerpoint/2010/main" val="92008530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21">
            <a:hlinkClick r:id="" action="ppaction://hlinkshowjump?jump=firstslide"/>
          </p:cNvPr>
          <p:cNvSpPr/>
          <p:nvPr/>
        </p:nvSpPr>
        <p:spPr>
          <a:xfrm>
            <a:off x="76200" y="4324350"/>
            <a:ext cx="1714500" cy="7866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3300"/>
              <a:t>もどる</a:t>
            </a:r>
            <a:endParaRPr sz="3300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209452D6-C331-418B-9636-71F0D7F281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2268" y="159156"/>
            <a:ext cx="4791741" cy="3331757"/>
          </a:xfrm>
          <a:prstGeom prst="rect">
            <a:avLst/>
          </a:prstGeom>
          <a:ln w="28575">
            <a:solidFill>
              <a:schemeClr val="accent5"/>
            </a:solidFill>
          </a:ln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20ABD628-99BA-FE56-86F0-54203D9C5DE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53376" y="-201774"/>
            <a:ext cx="3481118" cy="2938527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2ED0025C-FDCD-DA93-6EF2-D4A6EC5BACA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89237" y="2571750"/>
            <a:ext cx="3745257" cy="232963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71;p14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862150EB-F37F-A1D7-7F02-7F22CDAE6EF1}"/>
              </a:ext>
            </a:extLst>
          </p:cNvPr>
          <p:cNvSpPr/>
          <p:nvPr/>
        </p:nvSpPr>
        <p:spPr>
          <a:xfrm>
            <a:off x="1359693" y="885825"/>
            <a:ext cx="6424613" cy="3617906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8800" dirty="0"/>
              <a:t>もどる</a:t>
            </a:r>
            <a:endParaRPr sz="8800" dirty="0"/>
          </a:p>
        </p:txBody>
      </p:sp>
    </p:spTree>
    <p:extLst>
      <p:ext uri="{BB962C8B-B14F-4D97-AF65-F5344CB8AC3E}">
        <p14:creationId xmlns:p14="http://schemas.microsoft.com/office/powerpoint/2010/main" val="19366174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71;p14">
            <a:hlinkClick r:id="rId2" action="ppaction://hlinksldjump"/>
            <a:extLst>
              <a:ext uri="{FF2B5EF4-FFF2-40B4-BE49-F238E27FC236}">
                <a16:creationId xmlns:a16="http://schemas.microsoft.com/office/drawing/2014/main" id="{7E312B85-903C-ED49-689E-3A70750E2A24}"/>
              </a:ext>
            </a:extLst>
          </p:cNvPr>
          <p:cNvSpPr/>
          <p:nvPr/>
        </p:nvSpPr>
        <p:spPr>
          <a:xfrm>
            <a:off x="1359693" y="762797"/>
            <a:ext cx="6424613" cy="361790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 cap="flat" cmpd="sng">
            <a:solidFill>
              <a:schemeClr val="accent6">
                <a:lumMod val="75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altLang="en-US" sz="8800" b="1" dirty="0">
                <a:ln/>
                <a:solidFill>
                  <a:schemeClr val="accent4"/>
                </a:solidFill>
              </a:rPr>
              <a:t>スタート！</a:t>
            </a:r>
            <a:endParaRPr sz="8800" b="1" dirty="0">
              <a:ln/>
              <a:solidFill>
                <a:schemeClr val="accent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42909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43740B2-0756-7243-D1FC-1508FEAE78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016440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CB0C11C-BEBA-3447-56DD-91D068E53D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875624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A0010E2C-F461-2CB6-5448-FE97AB1D92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4" name="Google Shape;54;p13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57;p13"/>
          <p:cNvSpPr txBox="1"/>
          <p:nvPr/>
        </p:nvSpPr>
        <p:spPr>
          <a:xfrm>
            <a:off x="1086050" y="0"/>
            <a:ext cx="69912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 lnSpcReduction="1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altLang="en-US" sz="4100" b="1">
                <a:solidFill>
                  <a:schemeClr val="lt1"/>
                </a:solidFill>
              </a:rPr>
              <a:t>のはらワールド</a:t>
            </a:r>
            <a:r>
              <a:rPr lang="ja" sz="4100" b="1">
                <a:solidFill>
                  <a:schemeClr val="lt1"/>
                </a:solidFill>
              </a:rPr>
              <a:t>へ</a:t>
            </a:r>
            <a:r>
              <a:rPr lang="ja" sz="4100" b="1" dirty="0">
                <a:solidFill>
                  <a:schemeClr val="lt1"/>
                </a:solidFill>
              </a:rPr>
              <a:t>行こう！</a:t>
            </a:r>
            <a:endParaRPr sz="4100" b="1" dirty="0">
              <a:solidFill>
                <a:schemeClr val="lt1"/>
              </a:solidFill>
            </a:endParaRPr>
          </a:p>
        </p:txBody>
      </p:sp>
      <p:sp>
        <p:nvSpPr>
          <p:cNvPr id="58" name="Google Shape;58;p13">
            <a:hlinkClick r:id="rId4" action="ppaction://hlinksldjump"/>
          </p:cNvPr>
          <p:cNvSpPr/>
          <p:nvPr/>
        </p:nvSpPr>
        <p:spPr>
          <a:xfrm>
            <a:off x="1790700" y="2571750"/>
            <a:ext cx="838200" cy="7926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3700"/>
              <a:t>？</a:t>
            </a:r>
            <a:endParaRPr sz="3700"/>
          </a:p>
        </p:txBody>
      </p:sp>
      <p:sp>
        <p:nvSpPr>
          <p:cNvPr id="59" name="Google Shape;59;p13">
            <a:hlinkClick r:id="rId5" action="ppaction://hlinksldjump"/>
          </p:cNvPr>
          <p:cNvSpPr/>
          <p:nvPr/>
        </p:nvSpPr>
        <p:spPr>
          <a:xfrm>
            <a:off x="952500" y="1497450"/>
            <a:ext cx="838200" cy="7926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3700" dirty="0"/>
              <a:t>？</a:t>
            </a:r>
            <a:endParaRPr sz="3700" dirty="0"/>
          </a:p>
        </p:txBody>
      </p:sp>
      <p:sp>
        <p:nvSpPr>
          <p:cNvPr id="60" name="Google Shape;60;p13">
            <a:hlinkClick r:id="rId6" action="ppaction://hlinksldjump"/>
          </p:cNvPr>
          <p:cNvSpPr/>
          <p:nvPr/>
        </p:nvSpPr>
        <p:spPr>
          <a:xfrm>
            <a:off x="2743200" y="1497450"/>
            <a:ext cx="838200" cy="7926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3700"/>
              <a:t>？</a:t>
            </a:r>
            <a:endParaRPr sz="3700"/>
          </a:p>
        </p:txBody>
      </p:sp>
      <p:sp>
        <p:nvSpPr>
          <p:cNvPr id="61" name="Google Shape;61;p13">
            <a:hlinkClick r:id="rId7" action="ppaction://hlinksldjump"/>
          </p:cNvPr>
          <p:cNvSpPr/>
          <p:nvPr/>
        </p:nvSpPr>
        <p:spPr>
          <a:xfrm>
            <a:off x="7010400" y="3497700"/>
            <a:ext cx="838200" cy="7926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3700"/>
              <a:t>？</a:t>
            </a:r>
            <a:endParaRPr sz="3700"/>
          </a:p>
        </p:txBody>
      </p:sp>
      <p:sp>
        <p:nvSpPr>
          <p:cNvPr id="62" name="Google Shape;62;p13">
            <a:hlinkClick r:id="rId8" action="ppaction://hlinksldjump"/>
          </p:cNvPr>
          <p:cNvSpPr/>
          <p:nvPr/>
        </p:nvSpPr>
        <p:spPr>
          <a:xfrm>
            <a:off x="4953000" y="983100"/>
            <a:ext cx="838200" cy="7926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3700" dirty="0"/>
              <a:t>？</a:t>
            </a:r>
            <a:endParaRPr sz="3700" dirty="0"/>
          </a:p>
        </p:txBody>
      </p:sp>
      <p:sp>
        <p:nvSpPr>
          <p:cNvPr id="63" name="Google Shape;63;p13">
            <a:hlinkClick r:id="rId9" action="ppaction://hlinksldjump"/>
          </p:cNvPr>
          <p:cNvSpPr/>
          <p:nvPr/>
        </p:nvSpPr>
        <p:spPr>
          <a:xfrm>
            <a:off x="6172200" y="2290050"/>
            <a:ext cx="838200" cy="7926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3700"/>
              <a:t>？</a:t>
            </a:r>
            <a:endParaRPr sz="3700"/>
          </a:p>
        </p:txBody>
      </p:sp>
      <p:sp>
        <p:nvSpPr>
          <p:cNvPr id="64" name="Google Shape;64;p13">
            <a:hlinkClick r:id="rId10" action="ppaction://hlinksldjump"/>
          </p:cNvPr>
          <p:cNvSpPr/>
          <p:nvPr/>
        </p:nvSpPr>
        <p:spPr>
          <a:xfrm>
            <a:off x="7848600" y="2145150"/>
            <a:ext cx="838200" cy="7926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3700"/>
              <a:t>？</a:t>
            </a:r>
            <a:endParaRPr sz="3700"/>
          </a:p>
        </p:txBody>
      </p:sp>
      <p:sp>
        <p:nvSpPr>
          <p:cNvPr id="65" name="Google Shape;65;p13">
            <a:hlinkClick r:id="rId11" action="ppaction://hlinksldjump"/>
          </p:cNvPr>
          <p:cNvSpPr/>
          <p:nvPr/>
        </p:nvSpPr>
        <p:spPr>
          <a:xfrm>
            <a:off x="114300" y="392550"/>
            <a:ext cx="838200" cy="7926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3700" dirty="0"/>
              <a:t>？</a:t>
            </a:r>
            <a:endParaRPr sz="37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7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9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6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14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5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21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6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28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0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4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35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2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6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1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42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3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6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49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6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5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56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7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4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4">
            <a:hlinkClick r:id="" action="ppaction://hlinkshowjump?jump=firstslide"/>
          </p:cNvPr>
          <p:cNvSpPr/>
          <p:nvPr/>
        </p:nvSpPr>
        <p:spPr>
          <a:xfrm>
            <a:off x="76200" y="4324350"/>
            <a:ext cx="1714500" cy="7866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3300" dirty="0"/>
              <a:t>もどる</a:t>
            </a:r>
            <a:endParaRPr sz="3300" dirty="0"/>
          </a:p>
        </p:txBody>
      </p:sp>
      <p:grpSp>
        <p:nvGrpSpPr>
          <p:cNvPr id="6" name="グループ化 5">
            <a:extLst>
              <a:ext uri="{FF2B5EF4-FFF2-40B4-BE49-F238E27FC236}">
                <a16:creationId xmlns:a16="http://schemas.microsoft.com/office/drawing/2014/main" id="{03016715-56F5-FA83-7EBE-B6D9002F45C7}"/>
              </a:ext>
            </a:extLst>
          </p:cNvPr>
          <p:cNvGrpSpPr/>
          <p:nvPr/>
        </p:nvGrpSpPr>
        <p:grpSpPr>
          <a:xfrm>
            <a:off x="5556068" y="107170"/>
            <a:ext cx="3008675" cy="2284988"/>
            <a:chOff x="4156272" y="1081331"/>
            <a:chExt cx="2431312" cy="1594884"/>
          </a:xfrm>
        </p:grpSpPr>
        <p:sp>
          <p:nvSpPr>
            <p:cNvPr id="4" name="爆発: 14 pt 3">
              <a:extLst>
                <a:ext uri="{FF2B5EF4-FFF2-40B4-BE49-F238E27FC236}">
                  <a16:creationId xmlns:a16="http://schemas.microsoft.com/office/drawing/2014/main" id="{B5FD21BB-2530-E670-DCB0-8FC5E3FE0719}"/>
                </a:ext>
              </a:extLst>
            </p:cNvPr>
            <p:cNvSpPr/>
            <p:nvPr/>
          </p:nvSpPr>
          <p:spPr>
            <a:xfrm rot="10012037" flipV="1">
              <a:off x="4156272" y="1081331"/>
              <a:ext cx="2431312" cy="1594884"/>
            </a:xfrm>
            <a:prstGeom prst="irregularSeal2">
              <a:avLst/>
            </a:prstGeom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en-US" altLang="ja-JP" dirty="0">
                <a:solidFill>
                  <a:schemeClr val="tx1"/>
                </a:solidFill>
              </a:endParaRPr>
            </a:p>
          </p:txBody>
        </p:sp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7914A5DD-F974-6B4A-5362-701C4444805A}"/>
                </a:ext>
              </a:extLst>
            </p:cNvPr>
            <p:cNvSpPr txBox="1"/>
            <p:nvPr/>
          </p:nvSpPr>
          <p:spPr>
            <a:xfrm>
              <a:off x="4691111" y="1677379"/>
              <a:ext cx="172956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2400" b="1" dirty="0">
                  <a:solidFill>
                    <a:srgbClr val="FF0000"/>
                  </a:solidFill>
                </a:rPr>
                <a:t>大へんだ！</a:t>
              </a:r>
            </a:p>
          </p:txBody>
        </p:sp>
      </p:grpSp>
      <p:pic>
        <p:nvPicPr>
          <p:cNvPr id="8" name="図 7">
            <a:extLst>
              <a:ext uri="{FF2B5EF4-FFF2-40B4-BE49-F238E27FC236}">
                <a16:creationId xmlns:a16="http://schemas.microsoft.com/office/drawing/2014/main" id="{8419F86C-CFD2-EE37-74A8-FE3C8FEC44EB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8920" y="107170"/>
            <a:ext cx="4675308" cy="3748904"/>
          </a:xfrm>
          <a:prstGeom prst="rect">
            <a:avLst/>
          </a:prstGeom>
          <a:ln w="28575">
            <a:solidFill>
              <a:schemeClr val="accent5"/>
            </a:solidFill>
          </a:ln>
        </p:spPr>
      </p:pic>
      <p:pic>
        <p:nvPicPr>
          <p:cNvPr id="10" name="図 9">
            <a:extLst>
              <a:ext uri="{FF2B5EF4-FFF2-40B4-BE49-F238E27FC236}">
                <a16:creationId xmlns:a16="http://schemas.microsoft.com/office/drawing/2014/main" id="{A2ABC78D-FB15-CF78-8A7E-15A0C3AEDFA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66660" y="2321637"/>
            <a:ext cx="3587492" cy="263203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71;p14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862150EB-F37F-A1D7-7F02-7F22CDAE6EF1}"/>
              </a:ext>
            </a:extLst>
          </p:cNvPr>
          <p:cNvSpPr/>
          <p:nvPr/>
        </p:nvSpPr>
        <p:spPr>
          <a:xfrm>
            <a:off x="1359693" y="885825"/>
            <a:ext cx="6424613" cy="3617906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8800" dirty="0"/>
              <a:t>もどる</a:t>
            </a:r>
            <a:endParaRPr sz="8800" dirty="0"/>
          </a:p>
        </p:txBody>
      </p:sp>
    </p:spTree>
    <p:extLst>
      <p:ext uri="{BB962C8B-B14F-4D97-AF65-F5344CB8AC3E}">
        <p14:creationId xmlns:p14="http://schemas.microsoft.com/office/powerpoint/2010/main" val="2847445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5">
            <a:hlinkClick r:id="" action="ppaction://hlinkshowjump?jump=firstslide"/>
          </p:cNvPr>
          <p:cNvSpPr/>
          <p:nvPr/>
        </p:nvSpPr>
        <p:spPr>
          <a:xfrm>
            <a:off x="76200" y="4324350"/>
            <a:ext cx="1714500" cy="7866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3300"/>
              <a:t>もどる</a:t>
            </a:r>
            <a:endParaRPr sz="3300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46BA1472-D42D-1EE9-2D26-F0828D6033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9995" y="162700"/>
            <a:ext cx="5067755" cy="3402751"/>
          </a:xfrm>
          <a:prstGeom prst="rect">
            <a:avLst/>
          </a:prstGeom>
          <a:ln w="28575">
            <a:solidFill>
              <a:schemeClr val="accent5"/>
            </a:solidFill>
          </a:ln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FBCC4ADF-0FB4-DB38-CECF-99EA77A4F8E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65264" y="-215951"/>
            <a:ext cx="3481118" cy="2938527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0C79FC09-5A4D-C7A1-5335-511730B49BD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27405" y="2419805"/>
            <a:ext cx="3036260" cy="254006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45</Words>
  <Application>Microsoft Office PowerPoint</Application>
  <PresentationFormat>画面に合わせる (16:9)</PresentationFormat>
  <Paragraphs>28</Paragraphs>
  <Slides>22</Slides>
  <Notes>9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1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22</vt:i4>
      </vt:variant>
    </vt:vector>
  </HeadingPairs>
  <TitlesOfParts>
    <vt:vector size="24" baseType="lpstr">
      <vt:lpstr>Arial</vt:lpstr>
      <vt:lpstr>Simple Light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YOSHIKA</dc:creator>
  <cp:lastModifiedBy>秀佳 河野</cp:lastModifiedBy>
  <cp:revision>1</cp:revision>
  <dcterms:modified xsi:type="dcterms:W3CDTF">2024-02-08T11:50:06Z</dcterms:modified>
</cp:coreProperties>
</file>