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78" r:id="rId2"/>
    <p:sldId id="279" r:id="rId3"/>
    <p:sldId id="280" r:id="rId4"/>
    <p:sldId id="281" r:id="rId5"/>
    <p:sldId id="282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2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8d8d5b372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8d8d5b372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8d8d5b372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8d8d5b372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8d8d5b372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8d8d5b372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8d8d5b372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8d8d5b372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d8d5b372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8d8d5b372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8d8d5b372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8d8d5b372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8d8d5b372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8d8d5b372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8d8d5b372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8d8d5b372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.png"/><Relationship Id="rId7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17.xml"/><Relationship Id="rId5" Type="http://schemas.openxmlformats.org/officeDocument/2006/relationships/slide" Target="slide7.xml"/><Relationship Id="rId10" Type="http://schemas.openxmlformats.org/officeDocument/2006/relationships/slide" Target="slide19.xml"/><Relationship Id="rId4" Type="http://schemas.openxmlformats.org/officeDocument/2006/relationships/slide" Target="slide9.xml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6A745E9-080C-E51F-000A-F9D594EBB143}"/>
              </a:ext>
            </a:extLst>
          </p:cNvPr>
          <p:cNvSpPr/>
          <p:nvPr/>
        </p:nvSpPr>
        <p:spPr>
          <a:xfrm>
            <a:off x="128016" y="309592"/>
            <a:ext cx="888796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きょうはどこにたんけんにいくのかな？</a:t>
            </a:r>
          </a:p>
        </p:txBody>
      </p:sp>
    </p:spTree>
    <p:extLst>
      <p:ext uri="{BB962C8B-B14F-4D97-AF65-F5344CB8AC3E}">
        <p14:creationId xmlns:p14="http://schemas.microsoft.com/office/powerpoint/2010/main" val="169902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289706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>
            <a:hlinkClick r:id="" action="ppaction://hlinkshowjump?jump=firstslide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C8E38CB-A63C-A72D-257A-DEEB98A07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38" y="280767"/>
            <a:ext cx="4789456" cy="3220890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22143C0-A4EF-CBAF-3DE9-5CCB19279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844" y="0"/>
            <a:ext cx="3481118" cy="2938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D5F2956-58A9-26D0-CA0B-311134A8D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294" y="2495107"/>
            <a:ext cx="3351858" cy="2467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3173389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>
            <a:hlinkClick r:id="" action="ppaction://hlinkshowjump?jump=firstslide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8E2FF4-654F-62EC-CA97-E3DB253A5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85" y="131024"/>
            <a:ext cx="4936732" cy="3519488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362B4A6-3836-A566-BD49-DCDB9DF91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997" y="-95449"/>
            <a:ext cx="3481118" cy="2938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E9E2BAD-2414-2D2F-B10E-FFD144A32A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2625" y="2571750"/>
            <a:ext cx="3429297" cy="247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579094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>
            <a:hlinkClick r:id="" action="ppaction://hlinkshowjump?jump=firstslide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E94A1C-51D5-6EDA-D120-616784958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24" y="276344"/>
            <a:ext cx="4384555" cy="3693144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243C4F3-D3DC-8DF6-A6A5-31EC1BD6C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9339" y="-251394"/>
            <a:ext cx="3481118" cy="2938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52320D2-C05F-AD47-3FE2-FB17B1955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889" y="2380931"/>
            <a:ext cx="4007588" cy="2671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228262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>
            <a:hlinkClick r:id="" action="ppaction://hlinkshowjump?jump=firstslide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A4684-0D66-02B1-DDAB-902D75B8A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89" y="178095"/>
            <a:ext cx="4862956" cy="3757361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DE18984-BBAE-6554-4F97-70F32B219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093" y="-95449"/>
            <a:ext cx="3481118" cy="2938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CCBE936-ED43-3FE6-4924-293EABE14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1883" y="2524393"/>
            <a:ext cx="3481119" cy="2277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439989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>
            <a:hlinkClick r:id="" action="ppaction://hlinkshowjump?jump=firstslide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BD6B9A-B011-008D-D52C-37C5E49E6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28" y="184855"/>
            <a:ext cx="4920989" cy="3245917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4C23461-D4A2-7F07-987D-7C340CDB6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553" y="0"/>
            <a:ext cx="3481118" cy="2938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CA57B2F-B390-058A-F557-6A89D4B5C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54" y="2696615"/>
            <a:ext cx="3349619" cy="2199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5434AE-F935-61A3-4D32-32C4111156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7B726A0-DC44-6CEE-4293-031C1F1D5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528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920085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>
            <a:hlinkClick r:id="" action="ppaction://hlinkshowjump?jump=firstslide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9452D6-C331-418B-9636-71F0D7F28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68" y="159156"/>
            <a:ext cx="4791741" cy="3331757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0ABD628-99BA-FE56-86F0-54203D9C5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376" y="-201774"/>
            <a:ext cx="3481118" cy="2938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ED0025C-FDCD-DA93-6EF2-D4A6EC5BAC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237" y="2571750"/>
            <a:ext cx="3745257" cy="2329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193661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1;p14">
            <a:hlinkClick r:id="rId2" action="ppaction://hlinksldjump"/>
            <a:extLst>
              <a:ext uri="{FF2B5EF4-FFF2-40B4-BE49-F238E27FC236}">
                <a16:creationId xmlns:a16="http://schemas.microsoft.com/office/drawing/2014/main" id="{7E312B85-903C-ED49-689E-3A70750E2A24}"/>
              </a:ext>
            </a:extLst>
          </p:cNvPr>
          <p:cNvSpPr/>
          <p:nvPr/>
        </p:nvSpPr>
        <p:spPr>
          <a:xfrm>
            <a:off x="1359693" y="762797"/>
            <a:ext cx="6424613" cy="36179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8800" b="1" dirty="0">
                <a:ln/>
                <a:solidFill>
                  <a:schemeClr val="accent4"/>
                </a:solidFill>
              </a:rPr>
              <a:t>スタート！</a:t>
            </a:r>
            <a:endParaRPr sz="88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9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3740B2-0756-7243-D1FC-1508FEAE7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64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B0C11C-BEBA-3447-56DD-91D068E53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56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0010E2C-F461-2CB6-5448-FE97AB1D9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086050" y="0"/>
            <a:ext cx="69912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4100" b="1">
                <a:solidFill>
                  <a:schemeClr val="lt1"/>
                </a:solidFill>
              </a:rPr>
              <a:t>のはらワールド</a:t>
            </a:r>
            <a:r>
              <a:rPr lang="ja" sz="4100" b="1">
                <a:solidFill>
                  <a:schemeClr val="lt1"/>
                </a:solidFill>
              </a:rPr>
              <a:t>へ</a:t>
            </a:r>
            <a:r>
              <a:rPr lang="ja" sz="4100" b="1" dirty="0">
                <a:solidFill>
                  <a:schemeClr val="lt1"/>
                </a:solidFill>
              </a:rPr>
              <a:t>行こう！</a:t>
            </a:r>
            <a:endParaRPr sz="4100" b="1" dirty="0">
              <a:solidFill>
                <a:schemeClr val="lt1"/>
              </a:solidFill>
            </a:endParaRPr>
          </a:p>
        </p:txBody>
      </p:sp>
      <p:sp>
        <p:nvSpPr>
          <p:cNvPr id="58" name="Google Shape;58;p13">
            <a:hlinkClick r:id="rId4" action="ppaction://hlinksldjump"/>
          </p:cNvPr>
          <p:cNvSpPr/>
          <p:nvPr/>
        </p:nvSpPr>
        <p:spPr>
          <a:xfrm>
            <a:off x="1790700" y="25717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？</a:t>
            </a:r>
            <a:endParaRPr sz="3700"/>
          </a:p>
        </p:txBody>
      </p:sp>
      <p:sp>
        <p:nvSpPr>
          <p:cNvPr id="59" name="Google Shape;59;p13">
            <a:hlinkClick r:id="rId5" action="ppaction://hlinksldjump"/>
          </p:cNvPr>
          <p:cNvSpPr/>
          <p:nvPr/>
        </p:nvSpPr>
        <p:spPr>
          <a:xfrm>
            <a:off x="952500" y="14974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 dirty="0"/>
              <a:t>？</a:t>
            </a:r>
            <a:endParaRPr sz="3700" dirty="0"/>
          </a:p>
        </p:txBody>
      </p:sp>
      <p:sp>
        <p:nvSpPr>
          <p:cNvPr id="60" name="Google Shape;60;p13">
            <a:hlinkClick r:id="rId6" action="ppaction://hlinksldjump"/>
          </p:cNvPr>
          <p:cNvSpPr/>
          <p:nvPr/>
        </p:nvSpPr>
        <p:spPr>
          <a:xfrm>
            <a:off x="2743200" y="14974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？</a:t>
            </a:r>
            <a:endParaRPr sz="3700"/>
          </a:p>
        </p:txBody>
      </p:sp>
      <p:sp>
        <p:nvSpPr>
          <p:cNvPr id="61" name="Google Shape;61;p13">
            <a:hlinkClick r:id="rId7" action="ppaction://hlinksldjump"/>
          </p:cNvPr>
          <p:cNvSpPr/>
          <p:nvPr/>
        </p:nvSpPr>
        <p:spPr>
          <a:xfrm>
            <a:off x="7010400" y="349770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？</a:t>
            </a:r>
            <a:endParaRPr sz="3700"/>
          </a:p>
        </p:txBody>
      </p:sp>
      <p:sp>
        <p:nvSpPr>
          <p:cNvPr id="62" name="Google Shape;62;p13">
            <a:hlinkClick r:id="rId8" action="ppaction://hlinksldjump"/>
          </p:cNvPr>
          <p:cNvSpPr/>
          <p:nvPr/>
        </p:nvSpPr>
        <p:spPr>
          <a:xfrm>
            <a:off x="4953000" y="98310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 dirty="0"/>
              <a:t>？</a:t>
            </a:r>
            <a:endParaRPr sz="3700" dirty="0"/>
          </a:p>
        </p:txBody>
      </p:sp>
      <p:sp>
        <p:nvSpPr>
          <p:cNvPr id="63" name="Google Shape;63;p13">
            <a:hlinkClick r:id="rId9" action="ppaction://hlinksldjump"/>
          </p:cNvPr>
          <p:cNvSpPr/>
          <p:nvPr/>
        </p:nvSpPr>
        <p:spPr>
          <a:xfrm>
            <a:off x="6172200" y="22900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？</a:t>
            </a:r>
            <a:endParaRPr sz="3700"/>
          </a:p>
        </p:txBody>
      </p:sp>
      <p:sp>
        <p:nvSpPr>
          <p:cNvPr id="64" name="Google Shape;64;p13">
            <a:hlinkClick r:id="rId10" action="ppaction://hlinksldjump"/>
          </p:cNvPr>
          <p:cNvSpPr/>
          <p:nvPr/>
        </p:nvSpPr>
        <p:spPr>
          <a:xfrm>
            <a:off x="7848600" y="21451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/>
              <a:t>？</a:t>
            </a:r>
            <a:endParaRPr sz="3700"/>
          </a:p>
        </p:txBody>
      </p:sp>
      <p:sp>
        <p:nvSpPr>
          <p:cNvPr id="65" name="Google Shape;65;p13">
            <a:hlinkClick r:id="rId11" action="ppaction://hlinksldjump"/>
          </p:cNvPr>
          <p:cNvSpPr/>
          <p:nvPr/>
        </p:nvSpPr>
        <p:spPr>
          <a:xfrm>
            <a:off x="114300" y="392550"/>
            <a:ext cx="838200" cy="792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700" dirty="0"/>
              <a:t>？</a:t>
            </a:r>
            <a:endParaRPr sz="3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>
            <a:hlinkClick r:id="" action="ppaction://hlinkshowjump?jump=firstslide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 dirty="0"/>
              <a:t>もどる</a:t>
            </a:r>
            <a:endParaRPr sz="3300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3016715-56F5-FA83-7EBE-B6D9002F45C7}"/>
              </a:ext>
            </a:extLst>
          </p:cNvPr>
          <p:cNvGrpSpPr/>
          <p:nvPr/>
        </p:nvGrpSpPr>
        <p:grpSpPr>
          <a:xfrm>
            <a:off x="5556068" y="107170"/>
            <a:ext cx="3008675" cy="2284988"/>
            <a:chOff x="4156272" y="1081331"/>
            <a:chExt cx="2431312" cy="1594884"/>
          </a:xfrm>
        </p:grpSpPr>
        <p:sp>
          <p:nvSpPr>
            <p:cNvPr id="4" name="爆発: 14 pt 3">
              <a:extLst>
                <a:ext uri="{FF2B5EF4-FFF2-40B4-BE49-F238E27FC236}">
                  <a16:creationId xmlns:a16="http://schemas.microsoft.com/office/drawing/2014/main" id="{B5FD21BB-2530-E670-DCB0-8FC5E3FE0719}"/>
                </a:ext>
              </a:extLst>
            </p:cNvPr>
            <p:cNvSpPr/>
            <p:nvPr/>
          </p:nvSpPr>
          <p:spPr>
            <a:xfrm rot="10012037" flipV="1">
              <a:off x="4156272" y="1081331"/>
              <a:ext cx="2431312" cy="1594884"/>
            </a:xfrm>
            <a:prstGeom prst="irregularSeal2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7914A5DD-F974-6B4A-5362-701C4444805A}"/>
                </a:ext>
              </a:extLst>
            </p:cNvPr>
            <p:cNvSpPr txBox="1"/>
            <p:nvPr/>
          </p:nvSpPr>
          <p:spPr>
            <a:xfrm>
              <a:off x="4691111" y="1677379"/>
              <a:ext cx="1729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rgbClr val="FF0000"/>
                  </a:solidFill>
                </a:rPr>
                <a:t>大へんだ！</a:t>
              </a: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8419F86C-CFD2-EE37-74A8-FE3C8FEC44E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920" y="107170"/>
            <a:ext cx="4675308" cy="3748904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2ABC78D-FB15-CF78-8A7E-15A0C3AED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660" y="2321637"/>
            <a:ext cx="3587492" cy="2632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1;p1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62150EB-F37F-A1D7-7F02-7F22CDAE6EF1}"/>
              </a:ext>
            </a:extLst>
          </p:cNvPr>
          <p:cNvSpPr/>
          <p:nvPr/>
        </p:nvSpPr>
        <p:spPr>
          <a:xfrm>
            <a:off x="1359693" y="885825"/>
            <a:ext cx="6424613" cy="361790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8800" dirty="0"/>
              <a:t>もどる</a:t>
            </a:r>
            <a:endParaRPr sz="8800" dirty="0"/>
          </a:p>
        </p:txBody>
      </p:sp>
    </p:spTree>
    <p:extLst>
      <p:ext uri="{BB962C8B-B14F-4D97-AF65-F5344CB8AC3E}">
        <p14:creationId xmlns:p14="http://schemas.microsoft.com/office/powerpoint/2010/main" val="28474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>
            <a:hlinkClick r:id="" action="ppaction://hlinkshowjump?jump=firstslide"/>
          </p:cNvPr>
          <p:cNvSpPr/>
          <p:nvPr/>
        </p:nvSpPr>
        <p:spPr>
          <a:xfrm>
            <a:off x="76200" y="4324350"/>
            <a:ext cx="1714500" cy="786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300"/>
              <a:t>もどる</a:t>
            </a:r>
            <a:endParaRPr sz="330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BA1472-D42D-1EE9-2D26-F0828D603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95" y="162700"/>
            <a:ext cx="5067755" cy="3402751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BCC4ADF-0FB4-DB38-CECF-99EA77A4F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264" y="-215951"/>
            <a:ext cx="3481118" cy="29385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C79FC09-5A4D-C7A1-5335-511730B49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405" y="2419805"/>
            <a:ext cx="3036260" cy="2540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</Words>
  <Application>Microsoft Office PowerPoint</Application>
  <PresentationFormat>画面に合わせる (16:9)</PresentationFormat>
  <Paragraphs>28</Paragraphs>
  <Slides>22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Arial</vt:lpstr>
      <vt:lpstr>Simple Light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YOSHIKA</dc:creator>
  <cp:lastModifiedBy>秀佳 河野</cp:lastModifiedBy>
  <cp:revision>1</cp:revision>
  <dcterms:modified xsi:type="dcterms:W3CDTF">2024-02-08T11:50:06Z</dcterms:modified>
</cp:coreProperties>
</file>