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24"/>
  </p:notesMasterIdLst>
  <p:sldIdLst>
    <p:sldId id="278" r:id="rId2"/>
    <p:sldId id="274" r:id="rId3"/>
    <p:sldId id="275" r:id="rId4"/>
    <p:sldId id="276" r:id="rId5"/>
    <p:sldId id="277" r:id="rId6"/>
    <p:sldId id="256" r:id="rId7"/>
    <p:sldId id="257" r:id="rId8"/>
    <p:sldId id="266" r:id="rId9"/>
    <p:sldId id="258" r:id="rId10"/>
    <p:sldId id="267" r:id="rId11"/>
    <p:sldId id="259" r:id="rId12"/>
    <p:sldId id="281" r:id="rId13"/>
    <p:sldId id="260" r:id="rId14"/>
    <p:sldId id="280" r:id="rId15"/>
    <p:sldId id="261" r:id="rId16"/>
    <p:sldId id="279" r:id="rId17"/>
    <p:sldId id="262" r:id="rId18"/>
    <p:sldId id="282" r:id="rId19"/>
    <p:sldId id="263" r:id="rId20"/>
    <p:sldId id="283" r:id="rId21"/>
    <p:sldId id="264" r:id="rId22"/>
    <p:sldId id="284" r:id="rId23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17" autoAdjust="0"/>
    <p:restoredTop sz="95244" autoAdjust="0"/>
  </p:normalViewPr>
  <p:slideViewPr>
    <p:cSldViewPr snapToGrid="0">
      <p:cViewPr varScale="1">
        <p:scale>
          <a:sx n="79" d="100"/>
          <a:sy n="79" d="100"/>
        </p:scale>
        <p:origin x="76" y="18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18d8d5b3725_0_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18d8d5b3725_0_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18d8d5b3725_0_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" name="Google Shape;74;g18d8d5b3725_0_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18d8d5b3725_0_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18d8d5b3725_0_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18d8d5b3725_0_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Google Shape;86;g18d8d5b3725_0_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18d8d5b3725_0_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18d8d5b3725_0_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18d8d5b3725_0_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Google Shape;98;g18d8d5b3725_0_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18d8d5b3725_0_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" name="Google Shape;104;g18d8d5b3725_0_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18d8d5b3725_0_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" name="Google Shape;110;g18d8d5b3725_0_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" Target="slide6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" Target="slide6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" Target="slide6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7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" Target="slide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7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" Target="slide6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" Target="slide6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7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" Target="slide6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" Target="slide6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" Target="slide21.xml"/><Relationship Id="rId3" Type="http://schemas.openxmlformats.org/officeDocument/2006/relationships/image" Target="../media/image1.jpg"/><Relationship Id="rId7" Type="http://schemas.openxmlformats.org/officeDocument/2006/relationships/slide" Target="slide13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slide" Target="slide15.xml"/><Relationship Id="rId11" Type="http://schemas.openxmlformats.org/officeDocument/2006/relationships/slide" Target="slide17.xml"/><Relationship Id="rId5" Type="http://schemas.openxmlformats.org/officeDocument/2006/relationships/slide" Target="slide7.xml"/><Relationship Id="rId10" Type="http://schemas.openxmlformats.org/officeDocument/2006/relationships/slide" Target="slide19.xml"/><Relationship Id="rId4" Type="http://schemas.openxmlformats.org/officeDocument/2006/relationships/slide" Target="slide9.xml"/><Relationship Id="rId9" Type="http://schemas.openxmlformats.org/officeDocument/2006/relationships/slide" Target="slide1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" Target="slide6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66A745E9-080C-E51F-000A-F9D594EBB143}"/>
              </a:ext>
            </a:extLst>
          </p:cNvPr>
          <p:cNvSpPr/>
          <p:nvPr/>
        </p:nvSpPr>
        <p:spPr>
          <a:xfrm>
            <a:off x="128016" y="309592"/>
            <a:ext cx="8887968" cy="452431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ja-JP" altLang="en-US" sz="9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きょうはどこにたんけんにいくのかな？</a:t>
            </a:r>
          </a:p>
        </p:txBody>
      </p:sp>
    </p:spTree>
    <p:extLst>
      <p:ext uri="{BB962C8B-B14F-4D97-AF65-F5344CB8AC3E}">
        <p14:creationId xmlns:p14="http://schemas.microsoft.com/office/powerpoint/2010/main" val="18202907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71;p14">
            <a:hlinkClick r:id="rId2" action="ppaction://hlinksldjump"/>
            <a:extLst>
              <a:ext uri="{FF2B5EF4-FFF2-40B4-BE49-F238E27FC236}">
                <a16:creationId xmlns:a16="http://schemas.microsoft.com/office/drawing/2014/main" id="{862150EB-F37F-A1D7-7F02-7F22CDAE6EF1}"/>
              </a:ext>
            </a:extLst>
          </p:cNvPr>
          <p:cNvSpPr/>
          <p:nvPr/>
        </p:nvSpPr>
        <p:spPr>
          <a:xfrm>
            <a:off x="1359693" y="885825"/>
            <a:ext cx="6424613" cy="3617906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8800" dirty="0"/>
              <a:t>もどる</a:t>
            </a:r>
            <a:endParaRPr sz="8800" dirty="0"/>
          </a:p>
        </p:txBody>
      </p:sp>
    </p:spTree>
    <p:extLst>
      <p:ext uri="{BB962C8B-B14F-4D97-AF65-F5344CB8AC3E}">
        <p14:creationId xmlns:p14="http://schemas.microsoft.com/office/powerpoint/2010/main" val="28970615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6">
            <a:hlinkClick r:id="rId3" action="ppaction://hlinksldjump"/>
          </p:cNvPr>
          <p:cNvSpPr/>
          <p:nvPr/>
        </p:nvSpPr>
        <p:spPr>
          <a:xfrm>
            <a:off x="76200" y="4324350"/>
            <a:ext cx="1714500" cy="7866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3300"/>
              <a:t>もどる</a:t>
            </a:r>
            <a:endParaRPr sz="3300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422143C0-A4EF-CBAF-3DE9-5CCB19279F7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8299"/>
          <a:stretch/>
        </p:blipFill>
        <p:spPr>
          <a:xfrm>
            <a:off x="5590019" y="0"/>
            <a:ext cx="3481118" cy="2778507"/>
          </a:xfrm>
          <a:prstGeom prst="rect">
            <a:avLst/>
          </a:prstGeom>
        </p:spPr>
      </p:pic>
      <p:pic>
        <p:nvPicPr>
          <p:cNvPr id="3" name="図 2">
            <a:extLst>
              <a:ext uri="{FF2B5EF4-FFF2-40B4-BE49-F238E27FC236}">
                <a16:creationId xmlns:a16="http://schemas.microsoft.com/office/drawing/2014/main" id="{BA90C252-9B35-7D0F-0BBE-11D94979947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4210" y="195326"/>
            <a:ext cx="4487126" cy="3530853"/>
          </a:xfrm>
          <a:prstGeom prst="rect">
            <a:avLst/>
          </a:prstGeom>
          <a:ln w="28575">
            <a:solidFill>
              <a:schemeClr val="accent5">
                <a:lumMod val="60000"/>
                <a:lumOff val="40000"/>
              </a:schemeClr>
            </a:solidFill>
          </a:ln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ABFE0606-F707-7EFC-4359-63A644848B7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63140" y="2345054"/>
            <a:ext cx="3676650" cy="27622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71;p14">
            <a:hlinkClick r:id="rId2" action="ppaction://hlinksldjump"/>
            <a:extLst>
              <a:ext uri="{FF2B5EF4-FFF2-40B4-BE49-F238E27FC236}">
                <a16:creationId xmlns:a16="http://schemas.microsoft.com/office/drawing/2014/main" id="{862150EB-F37F-A1D7-7F02-7F22CDAE6EF1}"/>
              </a:ext>
            </a:extLst>
          </p:cNvPr>
          <p:cNvSpPr/>
          <p:nvPr/>
        </p:nvSpPr>
        <p:spPr>
          <a:xfrm>
            <a:off x="1359693" y="885825"/>
            <a:ext cx="6424613" cy="3617906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8800" dirty="0"/>
              <a:t>もどる</a:t>
            </a:r>
            <a:endParaRPr sz="8800" dirty="0"/>
          </a:p>
        </p:txBody>
      </p:sp>
    </p:spTree>
    <p:extLst>
      <p:ext uri="{BB962C8B-B14F-4D97-AF65-F5344CB8AC3E}">
        <p14:creationId xmlns:p14="http://schemas.microsoft.com/office/powerpoint/2010/main" val="12240682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7">
            <a:hlinkClick r:id="rId3" action="ppaction://hlinksldjump"/>
          </p:cNvPr>
          <p:cNvSpPr/>
          <p:nvPr/>
        </p:nvSpPr>
        <p:spPr>
          <a:xfrm>
            <a:off x="76200" y="4324350"/>
            <a:ext cx="1714500" cy="7866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3300"/>
              <a:t>もどる</a:t>
            </a:r>
            <a:endParaRPr sz="3300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B362B4A6-3836-A566-BD49-DCDB9DF9136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22997" y="-95449"/>
            <a:ext cx="3481118" cy="2938527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2D15C51F-653A-02F6-970D-BA2E0781BBFF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4902"/>
          <a:stretch/>
        </p:blipFill>
        <p:spPr>
          <a:xfrm>
            <a:off x="233252" y="222885"/>
            <a:ext cx="4630034" cy="3343275"/>
          </a:xfrm>
          <a:prstGeom prst="rect">
            <a:avLst/>
          </a:prstGeom>
          <a:ln w="28575">
            <a:solidFill>
              <a:schemeClr val="accent5">
                <a:lumMod val="60000"/>
                <a:lumOff val="40000"/>
              </a:schemeClr>
            </a:solidFill>
          </a:ln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AAF043AB-E09B-1D57-7026-C5453CA4E63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74572" y="2571750"/>
            <a:ext cx="3521753" cy="239934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71;p14">
            <a:hlinkClick r:id="rId2" action="ppaction://hlinksldjump"/>
            <a:extLst>
              <a:ext uri="{FF2B5EF4-FFF2-40B4-BE49-F238E27FC236}">
                <a16:creationId xmlns:a16="http://schemas.microsoft.com/office/drawing/2014/main" id="{862150EB-F37F-A1D7-7F02-7F22CDAE6EF1}"/>
              </a:ext>
            </a:extLst>
          </p:cNvPr>
          <p:cNvSpPr/>
          <p:nvPr/>
        </p:nvSpPr>
        <p:spPr>
          <a:xfrm>
            <a:off x="1359693" y="885825"/>
            <a:ext cx="6424613" cy="3617906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8800" dirty="0"/>
              <a:t>もどる</a:t>
            </a:r>
            <a:endParaRPr sz="8800" dirty="0"/>
          </a:p>
        </p:txBody>
      </p:sp>
    </p:spTree>
    <p:extLst>
      <p:ext uri="{BB962C8B-B14F-4D97-AF65-F5344CB8AC3E}">
        <p14:creationId xmlns:p14="http://schemas.microsoft.com/office/powerpoint/2010/main" val="32227447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8">
            <a:hlinkClick r:id="rId3" action="ppaction://hlinksldjump"/>
          </p:cNvPr>
          <p:cNvSpPr/>
          <p:nvPr/>
        </p:nvSpPr>
        <p:spPr>
          <a:xfrm>
            <a:off x="76200" y="4324350"/>
            <a:ext cx="1714500" cy="7866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3300"/>
              <a:t>もどる</a:t>
            </a:r>
            <a:endParaRPr sz="3300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9243C4F3-D3DC-8DF6-A6A5-31EC1BD6C21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59775" y="0"/>
            <a:ext cx="3481118" cy="2938527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7B5D0381-2291-816D-95DD-E8A41A7F50D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4300" y="304800"/>
            <a:ext cx="4634570" cy="3307080"/>
          </a:xfrm>
          <a:prstGeom prst="rect">
            <a:avLst/>
          </a:prstGeom>
          <a:ln w="28575">
            <a:solidFill>
              <a:schemeClr val="accent5">
                <a:lumMod val="60000"/>
                <a:lumOff val="40000"/>
              </a:schemeClr>
            </a:solidFill>
          </a:ln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C6AF54CD-3C2A-7AF9-5E4F-790BF0D3E87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49339" y="2615400"/>
            <a:ext cx="3591554" cy="229266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71;p14">
            <a:hlinkClick r:id="rId2" action="ppaction://hlinksldjump"/>
            <a:extLst>
              <a:ext uri="{FF2B5EF4-FFF2-40B4-BE49-F238E27FC236}">
                <a16:creationId xmlns:a16="http://schemas.microsoft.com/office/drawing/2014/main" id="{862150EB-F37F-A1D7-7F02-7F22CDAE6EF1}"/>
              </a:ext>
            </a:extLst>
          </p:cNvPr>
          <p:cNvSpPr/>
          <p:nvPr/>
        </p:nvSpPr>
        <p:spPr>
          <a:xfrm>
            <a:off x="1359693" y="885825"/>
            <a:ext cx="6424613" cy="3617906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8800" dirty="0"/>
              <a:t>もどる</a:t>
            </a:r>
            <a:endParaRPr sz="8800" dirty="0"/>
          </a:p>
        </p:txBody>
      </p:sp>
    </p:spTree>
    <p:extLst>
      <p:ext uri="{BB962C8B-B14F-4D97-AF65-F5344CB8AC3E}">
        <p14:creationId xmlns:p14="http://schemas.microsoft.com/office/powerpoint/2010/main" val="148261337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9">
            <a:hlinkClick r:id="rId3" action="ppaction://hlinksldjump"/>
          </p:cNvPr>
          <p:cNvSpPr/>
          <p:nvPr/>
        </p:nvSpPr>
        <p:spPr>
          <a:xfrm>
            <a:off x="76200" y="4324350"/>
            <a:ext cx="1714500" cy="7866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3300"/>
              <a:t>もどる</a:t>
            </a:r>
            <a:endParaRPr sz="3300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0DE18984-BBAE-6554-4F97-70F32B2191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93093" y="-95449"/>
            <a:ext cx="3481118" cy="2938527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A6B31CC6-C602-9AF2-754F-D7121F7756C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8357" y="336232"/>
            <a:ext cx="4733239" cy="3321368"/>
          </a:xfrm>
          <a:prstGeom prst="rect">
            <a:avLst/>
          </a:prstGeom>
          <a:ln w="28575">
            <a:solidFill>
              <a:schemeClr val="accent5">
                <a:lumMod val="60000"/>
                <a:lumOff val="40000"/>
              </a:schemeClr>
            </a:solidFill>
          </a:ln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3BBD1A74-22F5-D620-FD4E-32437A3B069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97780" y="2469848"/>
            <a:ext cx="3876431" cy="257840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71;p14">
            <a:hlinkClick r:id="rId2" action="ppaction://hlinksldjump"/>
            <a:extLst>
              <a:ext uri="{FF2B5EF4-FFF2-40B4-BE49-F238E27FC236}">
                <a16:creationId xmlns:a16="http://schemas.microsoft.com/office/drawing/2014/main" id="{862150EB-F37F-A1D7-7F02-7F22CDAE6EF1}"/>
              </a:ext>
            </a:extLst>
          </p:cNvPr>
          <p:cNvSpPr/>
          <p:nvPr/>
        </p:nvSpPr>
        <p:spPr>
          <a:xfrm>
            <a:off x="1359693" y="885825"/>
            <a:ext cx="6424613" cy="3617906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8800" dirty="0"/>
              <a:t>もどる</a:t>
            </a:r>
            <a:endParaRPr sz="8800" dirty="0"/>
          </a:p>
        </p:txBody>
      </p:sp>
    </p:spTree>
    <p:extLst>
      <p:ext uri="{BB962C8B-B14F-4D97-AF65-F5344CB8AC3E}">
        <p14:creationId xmlns:p14="http://schemas.microsoft.com/office/powerpoint/2010/main" val="263194008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0">
            <a:hlinkClick r:id="rId3" action="ppaction://hlinksldjump"/>
          </p:cNvPr>
          <p:cNvSpPr/>
          <p:nvPr/>
        </p:nvSpPr>
        <p:spPr>
          <a:xfrm>
            <a:off x="76200" y="4324350"/>
            <a:ext cx="1714500" cy="7866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3300"/>
              <a:t>もどる</a:t>
            </a:r>
            <a:endParaRPr sz="3300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74C23461-D4A2-7F07-987D-7C340CDB67E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67553" y="0"/>
            <a:ext cx="3481118" cy="2938527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43D855B9-45DC-B963-A98C-885F96F3C8C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5660" y="309626"/>
            <a:ext cx="4893799" cy="3119373"/>
          </a:xfrm>
          <a:prstGeom prst="rect">
            <a:avLst/>
          </a:prstGeom>
          <a:ln w="28575">
            <a:solidFill>
              <a:schemeClr val="accent5">
                <a:lumMod val="60000"/>
                <a:lumOff val="40000"/>
              </a:schemeClr>
            </a:solidFill>
          </a:ln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C9966D5E-4ADA-AA82-D0A7-A2DF96AECDC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47222" y="2571750"/>
            <a:ext cx="3481118" cy="227029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35434AE-F935-61A3-4D32-32C41111569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27B726A0-DC44-6CEE-4293-031C1F1D55E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1908698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71;p14">
            <a:hlinkClick r:id="rId2" action="ppaction://hlinksldjump"/>
            <a:extLst>
              <a:ext uri="{FF2B5EF4-FFF2-40B4-BE49-F238E27FC236}">
                <a16:creationId xmlns:a16="http://schemas.microsoft.com/office/drawing/2014/main" id="{862150EB-F37F-A1D7-7F02-7F22CDAE6EF1}"/>
              </a:ext>
            </a:extLst>
          </p:cNvPr>
          <p:cNvSpPr/>
          <p:nvPr/>
        </p:nvSpPr>
        <p:spPr>
          <a:xfrm>
            <a:off x="1359693" y="885825"/>
            <a:ext cx="6424613" cy="3617906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8800" dirty="0"/>
              <a:t>もどる</a:t>
            </a:r>
            <a:endParaRPr sz="8800" dirty="0"/>
          </a:p>
        </p:txBody>
      </p:sp>
    </p:spTree>
    <p:extLst>
      <p:ext uri="{BB962C8B-B14F-4D97-AF65-F5344CB8AC3E}">
        <p14:creationId xmlns:p14="http://schemas.microsoft.com/office/powerpoint/2010/main" val="284982438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21">
            <a:hlinkClick r:id="rId3" action="ppaction://hlinksldjump"/>
          </p:cNvPr>
          <p:cNvSpPr/>
          <p:nvPr/>
        </p:nvSpPr>
        <p:spPr>
          <a:xfrm>
            <a:off x="76200" y="4324350"/>
            <a:ext cx="1714500" cy="7866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3300"/>
              <a:t>もどる</a:t>
            </a:r>
            <a:endParaRPr sz="3300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20ABD628-99BA-FE56-86F0-54203D9C5DE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53376" y="-201774"/>
            <a:ext cx="3481118" cy="2938527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E28F3467-BCD2-B486-61F5-A73A9C4A74A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3393" y="209550"/>
            <a:ext cx="5272488" cy="3173730"/>
          </a:xfrm>
          <a:prstGeom prst="rect">
            <a:avLst/>
          </a:prstGeom>
          <a:ln w="28575">
            <a:solidFill>
              <a:schemeClr val="accent5">
                <a:lumMod val="60000"/>
                <a:lumOff val="40000"/>
              </a:schemeClr>
            </a:solidFill>
          </a:ln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F7F8B7BB-D1B5-F243-80CA-1A41DED4443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60569" y="2753010"/>
            <a:ext cx="3307231" cy="22358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71;p14">
            <a:hlinkClick r:id="rId2" action="ppaction://hlinksldjump"/>
            <a:extLst>
              <a:ext uri="{FF2B5EF4-FFF2-40B4-BE49-F238E27FC236}">
                <a16:creationId xmlns:a16="http://schemas.microsoft.com/office/drawing/2014/main" id="{862150EB-F37F-A1D7-7F02-7F22CDAE6EF1}"/>
              </a:ext>
            </a:extLst>
          </p:cNvPr>
          <p:cNvSpPr/>
          <p:nvPr/>
        </p:nvSpPr>
        <p:spPr>
          <a:xfrm>
            <a:off x="1359693" y="885825"/>
            <a:ext cx="6424613" cy="3617906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8800" dirty="0"/>
              <a:t>もどる</a:t>
            </a:r>
            <a:endParaRPr sz="8800" dirty="0"/>
          </a:p>
        </p:txBody>
      </p:sp>
    </p:spTree>
    <p:extLst>
      <p:ext uri="{BB962C8B-B14F-4D97-AF65-F5344CB8AC3E}">
        <p14:creationId xmlns:p14="http://schemas.microsoft.com/office/powerpoint/2010/main" val="15626471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71;p14">
            <a:hlinkClick r:id="rId2" action="ppaction://hlinksldjump"/>
            <a:extLst>
              <a:ext uri="{FF2B5EF4-FFF2-40B4-BE49-F238E27FC236}">
                <a16:creationId xmlns:a16="http://schemas.microsoft.com/office/drawing/2014/main" id="{7E312B85-903C-ED49-689E-3A70750E2A24}"/>
              </a:ext>
            </a:extLst>
          </p:cNvPr>
          <p:cNvSpPr/>
          <p:nvPr/>
        </p:nvSpPr>
        <p:spPr>
          <a:xfrm>
            <a:off x="1359693" y="762797"/>
            <a:ext cx="6424613" cy="361790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 cap="flat" cmpd="sng">
            <a:solidFill>
              <a:schemeClr val="accent6">
                <a:lumMod val="75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altLang="en-US" sz="8800" b="1" dirty="0">
                <a:ln/>
                <a:solidFill>
                  <a:schemeClr val="accent4"/>
                </a:solidFill>
              </a:rPr>
              <a:t>スタート！</a:t>
            </a:r>
            <a:endParaRPr sz="8800" b="1" dirty="0">
              <a:ln/>
              <a:solidFill>
                <a:schemeClr val="accent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21985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43740B2-0756-7243-D1FC-1508FEAE78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169410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CB0C11C-BEBA-3447-56DD-91D068E53D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950831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3082C3BD-2C2B-4D69-E6E5-DCEAC046826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2726"/>
          <a:stretch/>
        </p:blipFill>
        <p:spPr>
          <a:xfrm>
            <a:off x="0" y="-1"/>
            <a:ext cx="9144000" cy="5143501"/>
          </a:xfrm>
          <a:prstGeom prst="rect">
            <a:avLst/>
          </a:prstGeom>
        </p:spPr>
      </p:pic>
      <p:sp>
        <p:nvSpPr>
          <p:cNvPr id="57" name="Google Shape;57;p13"/>
          <p:cNvSpPr txBox="1"/>
          <p:nvPr/>
        </p:nvSpPr>
        <p:spPr>
          <a:xfrm>
            <a:off x="1086050" y="0"/>
            <a:ext cx="69912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 lnSpcReduction="1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altLang="en-US" sz="4100" b="1">
                <a:solidFill>
                  <a:schemeClr val="lt1"/>
                </a:solidFill>
                <a:highlight>
                  <a:srgbClr val="00FFFF"/>
                </a:highlight>
              </a:rPr>
              <a:t>くうそうワールド</a:t>
            </a:r>
            <a:r>
              <a:rPr lang="ja" sz="4100" b="1">
                <a:solidFill>
                  <a:schemeClr val="lt1"/>
                </a:solidFill>
                <a:highlight>
                  <a:srgbClr val="00FFFF"/>
                </a:highlight>
              </a:rPr>
              <a:t>へ</a:t>
            </a:r>
            <a:r>
              <a:rPr lang="ja" sz="4100" b="1" dirty="0">
                <a:solidFill>
                  <a:schemeClr val="lt1"/>
                </a:solidFill>
                <a:highlight>
                  <a:srgbClr val="00FFFF"/>
                </a:highlight>
              </a:rPr>
              <a:t>行こう！</a:t>
            </a:r>
            <a:endParaRPr sz="4100" b="1" dirty="0">
              <a:solidFill>
                <a:schemeClr val="lt1"/>
              </a:solidFill>
              <a:highlight>
                <a:srgbClr val="00FFFF"/>
              </a:highlight>
            </a:endParaRPr>
          </a:p>
        </p:txBody>
      </p:sp>
      <p:sp>
        <p:nvSpPr>
          <p:cNvPr id="58" name="Google Shape;58;p13">
            <a:hlinkClick r:id="rId4" action="ppaction://hlinksldjump"/>
          </p:cNvPr>
          <p:cNvSpPr/>
          <p:nvPr/>
        </p:nvSpPr>
        <p:spPr>
          <a:xfrm>
            <a:off x="1790700" y="2571750"/>
            <a:ext cx="838200" cy="7926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3700"/>
              <a:t>？</a:t>
            </a:r>
            <a:endParaRPr sz="3700"/>
          </a:p>
        </p:txBody>
      </p:sp>
      <p:sp>
        <p:nvSpPr>
          <p:cNvPr id="59" name="Google Shape;59;p13">
            <a:hlinkClick r:id="rId5" action="ppaction://hlinksldjump"/>
          </p:cNvPr>
          <p:cNvSpPr/>
          <p:nvPr/>
        </p:nvSpPr>
        <p:spPr>
          <a:xfrm>
            <a:off x="952500" y="1497450"/>
            <a:ext cx="838200" cy="7926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3700" dirty="0"/>
              <a:t>？</a:t>
            </a:r>
            <a:endParaRPr sz="3700" dirty="0"/>
          </a:p>
        </p:txBody>
      </p:sp>
      <p:sp>
        <p:nvSpPr>
          <p:cNvPr id="60" name="Google Shape;60;p13">
            <a:hlinkClick r:id="rId6" action="ppaction://hlinksldjump"/>
          </p:cNvPr>
          <p:cNvSpPr/>
          <p:nvPr/>
        </p:nvSpPr>
        <p:spPr>
          <a:xfrm>
            <a:off x="2743200" y="1497450"/>
            <a:ext cx="838200" cy="7926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3700"/>
              <a:t>？</a:t>
            </a:r>
            <a:endParaRPr sz="3700"/>
          </a:p>
        </p:txBody>
      </p:sp>
      <p:sp>
        <p:nvSpPr>
          <p:cNvPr id="61" name="Google Shape;61;p13">
            <a:hlinkClick r:id="rId7" action="ppaction://hlinksldjump"/>
          </p:cNvPr>
          <p:cNvSpPr/>
          <p:nvPr/>
        </p:nvSpPr>
        <p:spPr>
          <a:xfrm>
            <a:off x="7010400" y="3497700"/>
            <a:ext cx="838200" cy="7926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3700"/>
              <a:t>？</a:t>
            </a:r>
            <a:endParaRPr sz="3700"/>
          </a:p>
        </p:txBody>
      </p:sp>
      <p:sp>
        <p:nvSpPr>
          <p:cNvPr id="62" name="Google Shape;62;p13">
            <a:hlinkClick r:id="rId8" action="ppaction://hlinksldjump"/>
          </p:cNvPr>
          <p:cNvSpPr/>
          <p:nvPr/>
        </p:nvSpPr>
        <p:spPr>
          <a:xfrm>
            <a:off x="4953000" y="983100"/>
            <a:ext cx="838200" cy="7926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3700" dirty="0"/>
              <a:t>？</a:t>
            </a:r>
            <a:endParaRPr sz="3700" dirty="0"/>
          </a:p>
        </p:txBody>
      </p:sp>
      <p:sp>
        <p:nvSpPr>
          <p:cNvPr id="63" name="Google Shape;63;p13">
            <a:hlinkClick r:id="rId9" action="ppaction://hlinksldjump"/>
          </p:cNvPr>
          <p:cNvSpPr/>
          <p:nvPr/>
        </p:nvSpPr>
        <p:spPr>
          <a:xfrm>
            <a:off x="6172200" y="2290050"/>
            <a:ext cx="838200" cy="7926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3700"/>
              <a:t>？</a:t>
            </a:r>
            <a:endParaRPr sz="3700"/>
          </a:p>
        </p:txBody>
      </p:sp>
      <p:sp>
        <p:nvSpPr>
          <p:cNvPr id="64" name="Google Shape;64;p13">
            <a:hlinkClick r:id="rId10" action="ppaction://hlinksldjump"/>
          </p:cNvPr>
          <p:cNvSpPr/>
          <p:nvPr/>
        </p:nvSpPr>
        <p:spPr>
          <a:xfrm>
            <a:off x="7848600" y="2145150"/>
            <a:ext cx="838200" cy="7926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3700"/>
              <a:t>？</a:t>
            </a:r>
            <a:endParaRPr sz="3700"/>
          </a:p>
        </p:txBody>
      </p:sp>
      <p:sp>
        <p:nvSpPr>
          <p:cNvPr id="65" name="Google Shape;65;p13">
            <a:hlinkClick r:id="rId11" action="ppaction://hlinksldjump"/>
          </p:cNvPr>
          <p:cNvSpPr/>
          <p:nvPr/>
        </p:nvSpPr>
        <p:spPr>
          <a:xfrm>
            <a:off x="114300" y="392550"/>
            <a:ext cx="838200" cy="7926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3700" dirty="0"/>
              <a:t>？</a:t>
            </a:r>
            <a:endParaRPr sz="37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7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9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6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14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5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21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6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28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0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4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35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2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6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1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42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3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6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49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6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5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56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7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4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グループ化 5">
            <a:extLst>
              <a:ext uri="{FF2B5EF4-FFF2-40B4-BE49-F238E27FC236}">
                <a16:creationId xmlns:a16="http://schemas.microsoft.com/office/drawing/2014/main" id="{03016715-56F5-FA83-7EBE-B6D9002F45C7}"/>
              </a:ext>
            </a:extLst>
          </p:cNvPr>
          <p:cNvGrpSpPr/>
          <p:nvPr/>
        </p:nvGrpSpPr>
        <p:grpSpPr>
          <a:xfrm>
            <a:off x="5556068" y="107170"/>
            <a:ext cx="3008675" cy="2284988"/>
            <a:chOff x="4156272" y="1081331"/>
            <a:chExt cx="2431312" cy="1594884"/>
          </a:xfrm>
        </p:grpSpPr>
        <p:sp>
          <p:nvSpPr>
            <p:cNvPr id="4" name="爆発: 14 pt 3">
              <a:extLst>
                <a:ext uri="{FF2B5EF4-FFF2-40B4-BE49-F238E27FC236}">
                  <a16:creationId xmlns:a16="http://schemas.microsoft.com/office/drawing/2014/main" id="{B5FD21BB-2530-E670-DCB0-8FC5E3FE0719}"/>
                </a:ext>
              </a:extLst>
            </p:cNvPr>
            <p:cNvSpPr/>
            <p:nvPr/>
          </p:nvSpPr>
          <p:spPr>
            <a:xfrm rot="10012037" flipV="1">
              <a:off x="4156272" y="1081331"/>
              <a:ext cx="2431312" cy="1594884"/>
            </a:xfrm>
            <a:prstGeom prst="irregularSeal2">
              <a:avLst/>
            </a:prstGeom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en-US" altLang="ja-JP" dirty="0">
                <a:solidFill>
                  <a:schemeClr val="tx1"/>
                </a:solidFill>
              </a:endParaRPr>
            </a:p>
          </p:txBody>
        </p:sp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7914A5DD-F974-6B4A-5362-701C4444805A}"/>
                </a:ext>
              </a:extLst>
            </p:cNvPr>
            <p:cNvSpPr txBox="1"/>
            <p:nvPr/>
          </p:nvSpPr>
          <p:spPr>
            <a:xfrm>
              <a:off x="4691111" y="1677379"/>
              <a:ext cx="172956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2400" b="1" dirty="0">
                  <a:solidFill>
                    <a:srgbClr val="FF0000"/>
                  </a:solidFill>
                </a:rPr>
                <a:t>大へんだ！</a:t>
              </a:r>
            </a:p>
          </p:txBody>
        </p:sp>
      </p:grpSp>
      <p:sp>
        <p:nvSpPr>
          <p:cNvPr id="9" name="Google Shape;77;p15">
            <a:hlinkClick r:id="rId3" action="ppaction://hlinksldjump"/>
            <a:extLst>
              <a:ext uri="{FF2B5EF4-FFF2-40B4-BE49-F238E27FC236}">
                <a16:creationId xmlns:a16="http://schemas.microsoft.com/office/drawing/2014/main" id="{0264CFF8-0694-1EC6-9151-5E6C1C9C081F}"/>
              </a:ext>
            </a:extLst>
          </p:cNvPr>
          <p:cNvSpPr/>
          <p:nvPr/>
        </p:nvSpPr>
        <p:spPr>
          <a:xfrm>
            <a:off x="76200" y="4324350"/>
            <a:ext cx="1714500" cy="7866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3300"/>
              <a:t>もどる</a:t>
            </a:r>
            <a:endParaRPr sz="3300"/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74678C73-42F1-1F20-13BE-C2378017076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9208" y="258127"/>
            <a:ext cx="4961292" cy="3365121"/>
          </a:xfrm>
          <a:prstGeom prst="rect">
            <a:avLst/>
          </a:prstGeom>
          <a:ln w="28575">
            <a:solidFill>
              <a:schemeClr val="accent5">
                <a:lumMod val="60000"/>
                <a:lumOff val="40000"/>
              </a:schemeClr>
            </a:solidFill>
          </a:ln>
        </p:spPr>
      </p:pic>
      <p:pic>
        <p:nvPicPr>
          <p:cNvPr id="11" name="図 10">
            <a:extLst>
              <a:ext uri="{FF2B5EF4-FFF2-40B4-BE49-F238E27FC236}">
                <a16:creationId xmlns:a16="http://schemas.microsoft.com/office/drawing/2014/main" id="{DCFD453A-9109-A774-E119-07D11C59D91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41155" y="2571750"/>
            <a:ext cx="3238500" cy="24479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71;p14">
            <a:hlinkClick r:id="rId2" action="ppaction://hlinksldjump"/>
            <a:extLst>
              <a:ext uri="{FF2B5EF4-FFF2-40B4-BE49-F238E27FC236}">
                <a16:creationId xmlns:a16="http://schemas.microsoft.com/office/drawing/2014/main" id="{862150EB-F37F-A1D7-7F02-7F22CDAE6EF1}"/>
              </a:ext>
            </a:extLst>
          </p:cNvPr>
          <p:cNvSpPr/>
          <p:nvPr/>
        </p:nvSpPr>
        <p:spPr>
          <a:xfrm>
            <a:off x="1359693" y="885825"/>
            <a:ext cx="6424613" cy="3617906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8800" dirty="0"/>
              <a:t>もどる</a:t>
            </a:r>
            <a:endParaRPr sz="8800" dirty="0"/>
          </a:p>
        </p:txBody>
      </p:sp>
    </p:spTree>
    <p:extLst>
      <p:ext uri="{BB962C8B-B14F-4D97-AF65-F5344CB8AC3E}">
        <p14:creationId xmlns:p14="http://schemas.microsoft.com/office/powerpoint/2010/main" val="2847445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5">
            <a:hlinkClick r:id="rId3" action="ppaction://hlinksldjump"/>
          </p:cNvPr>
          <p:cNvSpPr/>
          <p:nvPr/>
        </p:nvSpPr>
        <p:spPr>
          <a:xfrm>
            <a:off x="76200" y="4324350"/>
            <a:ext cx="1714500" cy="7866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3300"/>
              <a:t>もどる</a:t>
            </a:r>
            <a:endParaRPr sz="3300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FBCC4ADF-0FB4-DB38-CECF-99EA77A4F8E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6519" b="14236"/>
          <a:stretch/>
        </p:blipFill>
        <p:spPr>
          <a:xfrm>
            <a:off x="5470059" y="0"/>
            <a:ext cx="3481118" cy="2328672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D836D556-F9DD-8362-A206-508D05511B7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2823" y="225742"/>
            <a:ext cx="4793858" cy="3386138"/>
          </a:xfrm>
          <a:prstGeom prst="rect">
            <a:avLst/>
          </a:prstGeom>
          <a:ln w="28575">
            <a:solidFill>
              <a:schemeClr val="accent5">
                <a:lumMod val="60000"/>
                <a:lumOff val="40000"/>
              </a:schemeClr>
            </a:solidFill>
          </a:ln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B0CEAD93-8147-F84B-7B73-D2F9D4B25D1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70059" y="2254567"/>
            <a:ext cx="3114675" cy="27146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1415</TotalTime>
  <Words>46</Words>
  <Application>Microsoft Office PowerPoint</Application>
  <PresentationFormat>画面に合わせる (16:9)</PresentationFormat>
  <Paragraphs>28</Paragraphs>
  <Slides>22</Slides>
  <Notes>9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1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22</vt:i4>
      </vt:variant>
    </vt:vector>
  </HeadingPairs>
  <TitlesOfParts>
    <vt:vector size="24" baseType="lpstr">
      <vt:lpstr>Arial</vt:lpstr>
      <vt:lpstr>Simple Light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Ryo Ochi</dc:creator>
  <cp:lastModifiedBy>秀佳 河野</cp:lastModifiedBy>
  <cp:revision>10</cp:revision>
  <dcterms:modified xsi:type="dcterms:W3CDTF">2024-02-08T11:45:53Z</dcterms:modified>
</cp:coreProperties>
</file>