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78" r:id="rId2"/>
    <p:sldId id="274" r:id="rId3"/>
    <p:sldId id="275" r:id="rId4"/>
    <p:sldId id="276" r:id="rId5"/>
    <p:sldId id="277" r:id="rId6"/>
    <p:sldId id="256" r:id="rId7"/>
    <p:sldId id="257" r:id="rId8"/>
    <p:sldId id="266" r:id="rId9"/>
    <p:sldId id="258" r:id="rId10"/>
    <p:sldId id="267" r:id="rId11"/>
    <p:sldId id="259" r:id="rId12"/>
    <p:sldId id="281" r:id="rId13"/>
    <p:sldId id="260" r:id="rId14"/>
    <p:sldId id="280" r:id="rId15"/>
    <p:sldId id="261" r:id="rId16"/>
    <p:sldId id="279" r:id="rId17"/>
    <p:sldId id="262" r:id="rId18"/>
    <p:sldId id="282" r:id="rId19"/>
    <p:sldId id="263" r:id="rId20"/>
    <p:sldId id="283" r:id="rId21"/>
    <p:sldId id="264" r:id="rId22"/>
    <p:sldId id="28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244" autoAdjust="0"/>
  </p:normalViewPr>
  <p:slideViewPr>
    <p:cSldViewPr snapToGrid="0">
      <p:cViewPr varScale="1">
        <p:scale>
          <a:sx n="79" d="100"/>
          <a:sy n="79" d="100"/>
        </p:scale>
        <p:origin x="76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d8d5b372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d8d5b372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d8d5b372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8d8d5b372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d8d5b372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d8d5b372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d8d5b372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8d8d5b372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d8d5b372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d8d5b372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d8d5b372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d8d5b372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d8d5b372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d8d5b372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d8d5b372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d8d5b372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.jp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slide" Target="slide19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A745E9-080C-E51F-000A-F9D594EBB143}"/>
              </a:ext>
            </a:extLst>
          </p:cNvPr>
          <p:cNvSpPr/>
          <p:nvPr/>
        </p:nvSpPr>
        <p:spPr>
          <a:xfrm>
            <a:off x="128016" y="309592"/>
            <a:ext cx="8887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きょうはどこにたんけんにいくのかな？</a:t>
            </a:r>
          </a:p>
        </p:txBody>
      </p:sp>
    </p:spTree>
    <p:extLst>
      <p:ext uri="{BB962C8B-B14F-4D97-AF65-F5344CB8AC3E}">
        <p14:creationId xmlns:p14="http://schemas.microsoft.com/office/powerpoint/2010/main" val="182029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970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2143C0-A4EF-CBAF-3DE9-5CCB19279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99"/>
          <a:stretch/>
        </p:blipFill>
        <p:spPr>
          <a:xfrm>
            <a:off x="5590019" y="0"/>
            <a:ext cx="3481118" cy="27785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A90C252-9B35-7D0F-0BBE-11D949799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10" y="195326"/>
            <a:ext cx="4487126" cy="353085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BFE0606-F707-7EFC-4359-63A644848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140" y="2345054"/>
            <a:ext cx="36766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22406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62B4A6-3836-A566-BD49-DCDB9DF91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97" y="-95449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15C51F-653A-02F6-970D-BA2E0781BB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02"/>
          <a:stretch/>
        </p:blipFill>
        <p:spPr>
          <a:xfrm>
            <a:off x="233252" y="222885"/>
            <a:ext cx="4630034" cy="3343275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AF043AB-E09B-1D57-7026-C5453CA4E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572" y="2571750"/>
            <a:ext cx="3521753" cy="239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322274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43C4F3-D3DC-8DF6-A6A5-31EC1BD6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775" y="0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B5D0381-2291-816D-95DD-E8A41A7F5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04800"/>
            <a:ext cx="4634570" cy="330708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6AF54CD-3C2A-7AF9-5E4F-790BF0D3E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339" y="2615400"/>
            <a:ext cx="3591554" cy="2292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48261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E18984-BBAE-6554-4F97-70F32B219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093" y="-95449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6B31CC6-C602-9AF2-754F-D7121F775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57" y="336232"/>
            <a:ext cx="4733239" cy="3321368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BBD1A74-22F5-D620-FD4E-32437A3B0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780" y="2469848"/>
            <a:ext cx="3876431" cy="257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63194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C23461-D4A2-7F07-987D-7C340CDB6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553" y="0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3D855B9-45DC-B963-A98C-885F96F3C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60" y="309626"/>
            <a:ext cx="4893799" cy="311937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9966D5E-4ADA-AA82-D0A7-A2DF96AEC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222" y="2571750"/>
            <a:ext cx="3481118" cy="2270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434AE-F935-61A3-4D32-32C411115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B726A0-DC44-6CEE-4293-031C1F1D5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086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4982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ABD628-99BA-FE56-86F0-54203D9C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376" y="-201774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28F3467-BCD2-B486-61F5-A73A9C4A7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93" y="209550"/>
            <a:ext cx="5272488" cy="317373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F8B7BB-D1B5-F243-80CA-1A41DED44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569" y="2753010"/>
            <a:ext cx="3307231" cy="223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56264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7E312B85-903C-ED49-689E-3A70750E2A24}"/>
              </a:ext>
            </a:extLst>
          </p:cNvPr>
          <p:cNvSpPr/>
          <p:nvPr/>
        </p:nvSpPr>
        <p:spPr>
          <a:xfrm>
            <a:off x="1359693" y="762797"/>
            <a:ext cx="6424613" cy="3617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800" b="1" dirty="0">
                <a:ln/>
                <a:solidFill>
                  <a:schemeClr val="accent4"/>
                </a:solidFill>
              </a:rPr>
              <a:t>スタート！</a:t>
            </a:r>
            <a:endParaRPr sz="8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740B2-0756-7243-D1FC-1508FEAE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94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0C11C-BEBA-3447-56DD-91D068E5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08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082C3BD-2C2B-4D69-E6E5-DCEAC0468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7" name="Google Shape;57;p13"/>
          <p:cNvSpPr txBox="1"/>
          <p:nvPr/>
        </p:nvSpPr>
        <p:spPr>
          <a:xfrm>
            <a:off x="1086050" y="0"/>
            <a:ext cx="6991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100" b="1">
                <a:solidFill>
                  <a:schemeClr val="lt1"/>
                </a:solidFill>
                <a:highlight>
                  <a:srgbClr val="00FFFF"/>
                </a:highlight>
              </a:rPr>
              <a:t>くうそうワールド</a:t>
            </a:r>
            <a:r>
              <a:rPr lang="ja" sz="4100" b="1">
                <a:solidFill>
                  <a:schemeClr val="lt1"/>
                </a:solidFill>
                <a:highlight>
                  <a:srgbClr val="00FFFF"/>
                </a:highlight>
              </a:rPr>
              <a:t>へ</a:t>
            </a:r>
            <a:r>
              <a:rPr lang="ja" sz="4100" b="1" dirty="0">
                <a:solidFill>
                  <a:schemeClr val="lt1"/>
                </a:solidFill>
                <a:highlight>
                  <a:srgbClr val="00FFFF"/>
                </a:highlight>
              </a:rPr>
              <a:t>行こう！</a:t>
            </a:r>
            <a:endParaRPr sz="4100" b="1" dirty="0">
              <a:solidFill>
                <a:schemeClr val="lt1"/>
              </a:solidFill>
              <a:highlight>
                <a:srgbClr val="00FFFF"/>
              </a:highlight>
            </a:endParaRPr>
          </a:p>
        </p:txBody>
      </p:sp>
      <p:sp>
        <p:nvSpPr>
          <p:cNvPr id="58" name="Google Shape;58;p13">
            <a:hlinkClick r:id="rId4" action="ppaction://hlinksldjump"/>
          </p:cNvPr>
          <p:cNvSpPr/>
          <p:nvPr/>
        </p:nvSpPr>
        <p:spPr>
          <a:xfrm>
            <a:off x="1790700" y="25717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59" name="Google Shape;59;p13">
            <a:hlinkClick r:id="rId5" action="ppaction://hlinksldjump"/>
          </p:cNvPr>
          <p:cNvSpPr/>
          <p:nvPr/>
        </p:nvSpPr>
        <p:spPr>
          <a:xfrm>
            <a:off x="952500" y="14974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  <p:sp>
        <p:nvSpPr>
          <p:cNvPr id="60" name="Google Shape;60;p13">
            <a:hlinkClick r:id="rId6" action="ppaction://hlinksldjump"/>
          </p:cNvPr>
          <p:cNvSpPr/>
          <p:nvPr/>
        </p:nvSpPr>
        <p:spPr>
          <a:xfrm>
            <a:off x="2743200" y="14974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1" name="Google Shape;61;p13">
            <a:hlinkClick r:id="rId7" action="ppaction://hlinksldjump"/>
          </p:cNvPr>
          <p:cNvSpPr/>
          <p:nvPr/>
        </p:nvSpPr>
        <p:spPr>
          <a:xfrm>
            <a:off x="7010400" y="349770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2" name="Google Shape;62;p13">
            <a:hlinkClick r:id="rId8" action="ppaction://hlinksldjump"/>
          </p:cNvPr>
          <p:cNvSpPr/>
          <p:nvPr/>
        </p:nvSpPr>
        <p:spPr>
          <a:xfrm>
            <a:off x="4953000" y="98310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  <p:sp>
        <p:nvSpPr>
          <p:cNvPr id="63" name="Google Shape;63;p13">
            <a:hlinkClick r:id="rId9" action="ppaction://hlinksldjump"/>
          </p:cNvPr>
          <p:cNvSpPr/>
          <p:nvPr/>
        </p:nvSpPr>
        <p:spPr>
          <a:xfrm>
            <a:off x="6172200" y="22900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4" name="Google Shape;64;p13">
            <a:hlinkClick r:id="rId10" action="ppaction://hlinksldjump"/>
          </p:cNvPr>
          <p:cNvSpPr/>
          <p:nvPr/>
        </p:nvSpPr>
        <p:spPr>
          <a:xfrm>
            <a:off x="7848600" y="21451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5" name="Google Shape;65;p13">
            <a:hlinkClick r:id="rId11" action="ppaction://hlinksldjump"/>
          </p:cNvPr>
          <p:cNvSpPr/>
          <p:nvPr/>
        </p:nvSpPr>
        <p:spPr>
          <a:xfrm>
            <a:off x="114300" y="3925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016715-56F5-FA83-7EBE-B6D9002F45C7}"/>
              </a:ext>
            </a:extLst>
          </p:cNvPr>
          <p:cNvGrpSpPr/>
          <p:nvPr/>
        </p:nvGrpSpPr>
        <p:grpSpPr>
          <a:xfrm>
            <a:off x="5556068" y="107170"/>
            <a:ext cx="3008675" cy="2284988"/>
            <a:chOff x="4156272" y="1081331"/>
            <a:chExt cx="2431312" cy="1594884"/>
          </a:xfrm>
        </p:grpSpPr>
        <p:sp>
          <p:nvSpPr>
            <p:cNvPr id="4" name="爆発: 14 pt 3">
              <a:extLst>
                <a:ext uri="{FF2B5EF4-FFF2-40B4-BE49-F238E27FC236}">
                  <a16:creationId xmlns:a16="http://schemas.microsoft.com/office/drawing/2014/main" id="{B5FD21BB-2530-E670-DCB0-8FC5E3FE0719}"/>
                </a:ext>
              </a:extLst>
            </p:cNvPr>
            <p:cNvSpPr/>
            <p:nvPr/>
          </p:nvSpPr>
          <p:spPr>
            <a:xfrm rot="10012037" flipV="1">
              <a:off x="4156272" y="1081331"/>
              <a:ext cx="2431312" cy="1594884"/>
            </a:xfrm>
            <a:prstGeom prst="irregularSeal2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914A5DD-F974-6B4A-5362-701C4444805A}"/>
                </a:ext>
              </a:extLst>
            </p:cNvPr>
            <p:cNvSpPr txBox="1"/>
            <p:nvPr/>
          </p:nvSpPr>
          <p:spPr>
            <a:xfrm>
              <a:off x="4691111" y="1677379"/>
              <a:ext cx="1729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FF0000"/>
                  </a:solidFill>
                </a:rPr>
                <a:t>大へんだ！</a:t>
              </a:r>
            </a:p>
          </p:txBody>
        </p:sp>
      </p:grpSp>
      <p:sp>
        <p:nvSpPr>
          <p:cNvPr id="9" name="Google Shape;77;p15">
            <a:hlinkClick r:id="rId3" action="ppaction://hlinksldjump"/>
            <a:extLst>
              <a:ext uri="{FF2B5EF4-FFF2-40B4-BE49-F238E27FC236}">
                <a16:creationId xmlns:a16="http://schemas.microsoft.com/office/drawing/2014/main" id="{0264CFF8-0694-1EC6-9151-5E6C1C9C081F}"/>
              </a:ext>
            </a:extLst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4678C73-42F1-1F20-13BE-C23780170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08" y="258127"/>
            <a:ext cx="4961292" cy="3365121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CFD453A-9109-A774-E119-07D11C59D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155" y="2571750"/>
            <a:ext cx="323850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474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CC4ADF-0FB4-DB38-CECF-99EA77A4F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9" b="14236"/>
          <a:stretch/>
        </p:blipFill>
        <p:spPr>
          <a:xfrm>
            <a:off x="5470059" y="0"/>
            <a:ext cx="3481118" cy="23286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836D556-F9DD-8362-A206-508D05511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23" y="225742"/>
            <a:ext cx="4793858" cy="3386138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0CEAD93-8147-F84B-7B73-D2F9D4B25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059" y="2254567"/>
            <a:ext cx="311467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46</Words>
  <Application>Microsoft Office PowerPoint</Application>
  <PresentationFormat>画面に合わせる (16:9)</PresentationFormat>
  <Paragraphs>28</Paragraphs>
  <Slides>22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Ryo Ochi</dc:creator>
  <cp:lastModifiedBy>秀佳 河野</cp:lastModifiedBy>
  <cp:revision>10</cp:revision>
  <dcterms:modified xsi:type="dcterms:W3CDTF">2024-02-08T11:45:53Z</dcterms:modified>
</cp:coreProperties>
</file>