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14" autoAdjust="0"/>
  </p:normalViewPr>
  <p:slideViewPr>
    <p:cSldViewPr snapToGrid="0">
      <p:cViewPr varScale="1">
        <p:scale>
          <a:sx n="80" d="100"/>
          <a:sy n="80" d="100"/>
        </p:scale>
        <p:origin x="6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8d8d5b372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8d8d5b372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8d8d5b372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8d8d5b372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8d8d5b372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8d8d5b372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8d8d5b372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8d8d5b372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d8d5b372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8d8d5b372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8d8d5b372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8d8d5b372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8d8d5b372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8d8d5b372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d8d5b372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8d8d5b372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.jpe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17.xml"/><Relationship Id="rId5" Type="http://schemas.openxmlformats.org/officeDocument/2006/relationships/slide" Target="slide7.xml"/><Relationship Id="rId10" Type="http://schemas.openxmlformats.org/officeDocument/2006/relationships/slide" Target="slide19.xml"/><Relationship Id="rId4" Type="http://schemas.openxmlformats.org/officeDocument/2006/relationships/slide" Target="slide9.xml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6A745E9-080C-E51F-000A-F9D594EBB143}"/>
              </a:ext>
            </a:extLst>
          </p:cNvPr>
          <p:cNvSpPr/>
          <p:nvPr/>
        </p:nvSpPr>
        <p:spPr>
          <a:xfrm>
            <a:off x="128016" y="309592"/>
            <a:ext cx="888796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きょうはどこにたんけんにいくのかな？</a:t>
            </a:r>
          </a:p>
        </p:txBody>
      </p:sp>
    </p:spTree>
    <p:extLst>
      <p:ext uri="{BB962C8B-B14F-4D97-AF65-F5344CB8AC3E}">
        <p14:creationId xmlns:p14="http://schemas.microsoft.com/office/powerpoint/2010/main" val="182029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89706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>
            <a:hlinkClick r:id="rId3" action="ppaction://hlinksldjump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22143C0-A4EF-CBAF-3DE9-5CCB19279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844" y="0"/>
            <a:ext cx="3481118" cy="293852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466AF94-981E-318F-1E62-204093917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83835"/>
            <a:ext cx="5216320" cy="2938527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03B44B3-812E-1162-D9E3-AA795DF2D6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69" r="15603"/>
          <a:stretch/>
        </p:blipFill>
        <p:spPr>
          <a:xfrm>
            <a:off x="5590019" y="2535167"/>
            <a:ext cx="3096768" cy="257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122406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>
            <a:hlinkClick r:id="rId3" action="ppaction://hlinksldjump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362B4A6-3836-A566-BD49-DCDB9DF91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997" y="-95449"/>
            <a:ext cx="3481118" cy="293852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DF4E88E-E8AF-29A0-1A10-3CD3EFA6D4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70" r="9204"/>
          <a:stretch/>
        </p:blipFill>
        <p:spPr>
          <a:xfrm>
            <a:off x="139885" y="32550"/>
            <a:ext cx="5053599" cy="3433007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6E9142F-6668-5D9F-869C-3717BE07AE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203" r="18269"/>
          <a:stretch/>
        </p:blipFill>
        <p:spPr>
          <a:xfrm>
            <a:off x="5522997" y="2535167"/>
            <a:ext cx="3316224" cy="25757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3222744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>
            <a:hlinkClick r:id="rId3" action="ppaction://hlinksldjump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243C4F3-D3DC-8DF6-A6A5-31EC1BD6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339" y="-251394"/>
            <a:ext cx="3481118" cy="293852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D9EBE64-88E8-0BDC-A033-935E2A5535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03" r="15870"/>
          <a:stretch/>
        </p:blipFill>
        <p:spPr>
          <a:xfrm>
            <a:off x="106012" y="223154"/>
            <a:ext cx="4648868" cy="3866765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339F415-EDA5-347B-EE65-99D2D573F1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603" r="12264"/>
          <a:stretch/>
        </p:blipFill>
        <p:spPr>
          <a:xfrm>
            <a:off x="5149339" y="2381138"/>
            <a:ext cx="3481118" cy="257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148261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>
            <a:hlinkClick r:id="rId3" action="ppaction://hlinksldjump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DE18984-BBAE-6554-4F97-70F32B219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093" y="-95449"/>
            <a:ext cx="3481118" cy="293852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2D6C0D9-0001-738C-46CE-AD93459D28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64" t="3841" r="21821"/>
          <a:stretch/>
        </p:blipFill>
        <p:spPr>
          <a:xfrm>
            <a:off x="173736" y="132438"/>
            <a:ext cx="3898202" cy="3763045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B6AF73F-15A0-2CC4-D02E-6C0990ACDC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04" r="5472"/>
          <a:stretch/>
        </p:blipFill>
        <p:spPr>
          <a:xfrm>
            <a:off x="4471988" y="2346435"/>
            <a:ext cx="4306256" cy="2715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631940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>
            <a:hlinkClick r:id="rId3" action="ppaction://hlinksldjump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4C23461-D4A2-7F07-987D-7C340CDB6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553" y="0"/>
            <a:ext cx="3481118" cy="293852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B3F2180-D9A4-7F29-868B-1D86ADA004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03" r="18003"/>
          <a:stretch/>
        </p:blipFill>
        <p:spPr>
          <a:xfrm>
            <a:off x="156289" y="156987"/>
            <a:ext cx="4374116" cy="4000485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EE2FD3B-5DE6-17A4-32E7-B364BBE18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841" y="2636983"/>
            <a:ext cx="4205258" cy="2368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5434AE-F935-61A3-4D32-32C4111156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7B726A0-DC44-6CEE-4293-031C1F1D5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086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849824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>
            <a:hlinkClick r:id="rId3" action="ppaction://hlinksldjump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ABD628-99BA-FE56-86F0-54203D9C5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376" y="-201774"/>
            <a:ext cx="3481118" cy="293852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D59CA07-0FDE-951C-94FB-C8C9FA588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162" y="198770"/>
            <a:ext cx="5216320" cy="2938527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4A53480-7445-60E7-0A89-3A0FCC7680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137" r="15336"/>
          <a:stretch/>
        </p:blipFill>
        <p:spPr>
          <a:xfrm>
            <a:off x="5727263" y="2535167"/>
            <a:ext cx="3133344" cy="257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156264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7E312B85-903C-ED49-689E-3A70750E2A24}"/>
              </a:ext>
            </a:extLst>
          </p:cNvPr>
          <p:cNvSpPr/>
          <p:nvPr/>
        </p:nvSpPr>
        <p:spPr>
          <a:xfrm>
            <a:off x="1359693" y="762797"/>
            <a:ext cx="6424613" cy="36179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800" b="1" dirty="0">
                <a:ln/>
                <a:solidFill>
                  <a:schemeClr val="accent4"/>
                </a:solidFill>
              </a:rPr>
              <a:t>スタート！</a:t>
            </a:r>
            <a:endParaRPr sz="8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9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3740B2-0756-7243-D1FC-1508FEAE7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94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B0C11C-BEBA-3447-56DD-91D068E5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08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2836E27-234C-F2E2-9A0E-1125BF81C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3" b="4088"/>
          <a:stretch/>
        </p:blipFill>
        <p:spPr>
          <a:xfrm>
            <a:off x="0" y="0"/>
            <a:ext cx="9144000" cy="5140224"/>
          </a:xfrm>
          <a:prstGeom prst="rect">
            <a:avLst/>
          </a:prstGeom>
        </p:spPr>
      </p:pic>
      <p:sp>
        <p:nvSpPr>
          <p:cNvPr id="57" name="Google Shape;57;p13"/>
          <p:cNvSpPr txBox="1"/>
          <p:nvPr/>
        </p:nvSpPr>
        <p:spPr>
          <a:xfrm>
            <a:off x="1086050" y="0"/>
            <a:ext cx="6991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100" b="1">
                <a:solidFill>
                  <a:schemeClr val="lt1"/>
                </a:solidFill>
                <a:highlight>
                  <a:srgbClr val="808000"/>
                </a:highlight>
              </a:rPr>
              <a:t>大むかしワールド</a:t>
            </a:r>
            <a:r>
              <a:rPr lang="ja" sz="4100" b="1">
                <a:solidFill>
                  <a:schemeClr val="lt1"/>
                </a:solidFill>
                <a:highlight>
                  <a:srgbClr val="808000"/>
                </a:highlight>
              </a:rPr>
              <a:t>へ</a:t>
            </a:r>
            <a:r>
              <a:rPr lang="ja" sz="4100" b="1" dirty="0">
                <a:solidFill>
                  <a:schemeClr val="lt1"/>
                </a:solidFill>
                <a:highlight>
                  <a:srgbClr val="808000"/>
                </a:highlight>
              </a:rPr>
              <a:t>行こう！</a:t>
            </a:r>
            <a:endParaRPr sz="4100" b="1" dirty="0">
              <a:solidFill>
                <a:schemeClr val="lt1"/>
              </a:solidFill>
              <a:highlight>
                <a:srgbClr val="808000"/>
              </a:highlight>
            </a:endParaRPr>
          </a:p>
        </p:txBody>
      </p:sp>
      <p:sp>
        <p:nvSpPr>
          <p:cNvPr id="58" name="Google Shape;58;p13">
            <a:hlinkClick r:id="rId4" action="ppaction://hlinksldjump"/>
          </p:cNvPr>
          <p:cNvSpPr/>
          <p:nvPr/>
        </p:nvSpPr>
        <p:spPr>
          <a:xfrm>
            <a:off x="1790700" y="25717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59" name="Google Shape;59;p13">
            <a:hlinkClick r:id="rId5" action="ppaction://hlinksldjump"/>
          </p:cNvPr>
          <p:cNvSpPr/>
          <p:nvPr/>
        </p:nvSpPr>
        <p:spPr>
          <a:xfrm>
            <a:off x="952500" y="14974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？</a:t>
            </a:r>
            <a:endParaRPr sz="3700" dirty="0"/>
          </a:p>
        </p:txBody>
      </p:sp>
      <p:sp>
        <p:nvSpPr>
          <p:cNvPr id="60" name="Google Shape;60;p13">
            <a:hlinkClick r:id="rId6" action="ppaction://hlinksldjump"/>
          </p:cNvPr>
          <p:cNvSpPr/>
          <p:nvPr/>
        </p:nvSpPr>
        <p:spPr>
          <a:xfrm>
            <a:off x="2743200" y="14974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61" name="Google Shape;61;p13">
            <a:hlinkClick r:id="rId7" action="ppaction://hlinksldjump"/>
          </p:cNvPr>
          <p:cNvSpPr/>
          <p:nvPr/>
        </p:nvSpPr>
        <p:spPr>
          <a:xfrm>
            <a:off x="7010400" y="349770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62" name="Google Shape;62;p13">
            <a:hlinkClick r:id="rId8" action="ppaction://hlinksldjump"/>
          </p:cNvPr>
          <p:cNvSpPr/>
          <p:nvPr/>
        </p:nvSpPr>
        <p:spPr>
          <a:xfrm>
            <a:off x="4953000" y="98310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？</a:t>
            </a:r>
            <a:endParaRPr sz="3700" dirty="0"/>
          </a:p>
        </p:txBody>
      </p:sp>
      <p:sp>
        <p:nvSpPr>
          <p:cNvPr id="63" name="Google Shape;63;p13">
            <a:hlinkClick r:id="rId9" action="ppaction://hlinksldjump"/>
          </p:cNvPr>
          <p:cNvSpPr/>
          <p:nvPr/>
        </p:nvSpPr>
        <p:spPr>
          <a:xfrm>
            <a:off x="6172200" y="22900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64" name="Google Shape;64;p13">
            <a:hlinkClick r:id="rId10" action="ppaction://hlinksldjump"/>
          </p:cNvPr>
          <p:cNvSpPr/>
          <p:nvPr/>
        </p:nvSpPr>
        <p:spPr>
          <a:xfrm>
            <a:off x="7848600" y="21451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65" name="Google Shape;65;p13">
            <a:hlinkClick r:id="rId11" action="ppaction://hlinksldjump"/>
          </p:cNvPr>
          <p:cNvSpPr/>
          <p:nvPr/>
        </p:nvSpPr>
        <p:spPr>
          <a:xfrm>
            <a:off x="114300" y="3925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？</a:t>
            </a:r>
            <a:endParaRPr sz="3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3016715-56F5-FA83-7EBE-B6D9002F45C7}"/>
              </a:ext>
            </a:extLst>
          </p:cNvPr>
          <p:cNvGrpSpPr/>
          <p:nvPr/>
        </p:nvGrpSpPr>
        <p:grpSpPr>
          <a:xfrm>
            <a:off x="5556068" y="107170"/>
            <a:ext cx="3008675" cy="2284988"/>
            <a:chOff x="4156272" y="1081331"/>
            <a:chExt cx="2431312" cy="1594884"/>
          </a:xfrm>
        </p:grpSpPr>
        <p:sp>
          <p:nvSpPr>
            <p:cNvPr id="4" name="爆発: 14 pt 3">
              <a:extLst>
                <a:ext uri="{FF2B5EF4-FFF2-40B4-BE49-F238E27FC236}">
                  <a16:creationId xmlns:a16="http://schemas.microsoft.com/office/drawing/2014/main" id="{B5FD21BB-2530-E670-DCB0-8FC5E3FE0719}"/>
                </a:ext>
              </a:extLst>
            </p:cNvPr>
            <p:cNvSpPr/>
            <p:nvPr/>
          </p:nvSpPr>
          <p:spPr>
            <a:xfrm rot="10012037" flipV="1">
              <a:off x="4156272" y="1081331"/>
              <a:ext cx="2431312" cy="1594884"/>
            </a:xfrm>
            <a:prstGeom prst="irregularSeal2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914A5DD-F974-6B4A-5362-701C4444805A}"/>
                </a:ext>
              </a:extLst>
            </p:cNvPr>
            <p:cNvSpPr txBox="1"/>
            <p:nvPr/>
          </p:nvSpPr>
          <p:spPr>
            <a:xfrm>
              <a:off x="4691111" y="1677379"/>
              <a:ext cx="1729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rgbClr val="FF0000"/>
                  </a:solidFill>
                </a:rPr>
                <a:t>大へんだ！</a:t>
              </a:r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94B5AA22-8ECA-7E07-148D-9597D1245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6" t="8073" r="6209"/>
          <a:stretch/>
        </p:blipFill>
        <p:spPr>
          <a:xfrm>
            <a:off x="200521" y="203894"/>
            <a:ext cx="4920876" cy="2908822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70741BA-02A3-51C8-D4D7-D49721352E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3" r="4138"/>
          <a:stretch/>
        </p:blipFill>
        <p:spPr>
          <a:xfrm>
            <a:off x="5213697" y="2571750"/>
            <a:ext cx="3791979" cy="2335641"/>
          </a:xfrm>
          <a:prstGeom prst="rect">
            <a:avLst/>
          </a:prstGeom>
        </p:spPr>
      </p:pic>
      <p:sp>
        <p:nvSpPr>
          <p:cNvPr id="9" name="Google Shape;77;p15">
            <a:hlinkClick r:id="rId5" action="ppaction://hlinksldjump"/>
            <a:extLst>
              <a:ext uri="{FF2B5EF4-FFF2-40B4-BE49-F238E27FC236}">
                <a16:creationId xmlns:a16="http://schemas.microsoft.com/office/drawing/2014/main" id="{0264CFF8-0694-1EC6-9151-5E6C1C9C081F}"/>
              </a:ext>
            </a:extLst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8474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>
            <a:hlinkClick r:id="rId3" action="ppaction://hlinksldjump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BCC4ADF-0FB4-DB38-CECF-99EA77A4F8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9" b="14236"/>
          <a:stretch/>
        </p:blipFill>
        <p:spPr>
          <a:xfrm>
            <a:off x="5662882" y="0"/>
            <a:ext cx="3481118" cy="232867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2961757-313E-4248-DDB7-E9E125551F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04" r="4404"/>
          <a:stretch/>
        </p:blipFill>
        <p:spPr>
          <a:xfrm>
            <a:off x="158496" y="158985"/>
            <a:ext cx="5115936" cy="3132855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8D14D48-17D8-7076-DBCB-23EC5D73A4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71" r="8936"/>
          <a:stretch/>
        </p:blipFill>
        <p:spPr>
          <a:xfrm>
            <a:off x="5350728" y="2571750"/>
            <a:ext cx="3634776" cy="2485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画面に合わせる (16:9)</PresentationFormat>
  <Paragraphs>28</Paragraphs>
  <Slides>22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YOSHIKA</dc:creator>
  <cp:lastModifiedBy>秀佳 河野</cp:lastModifiedBy>
  <cp:revision>1</cp:revision>
  <dcterms:modified xsi:type="dcterms:W3CDTF">2024-02-08T11:48:35Z</dcterms:modified>
</cp:coreProperties>
</file>