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佳 河野" userId="ffc85553de38c8b0" providerId="LiveId" clId="{4E7A1B6A-8A31-44A6-A600-20244F36788E}"/>
    <pc:docChg chg="modSld">
      <pc:chgData name="秀佳 河野" userId="ffc85553de38c8b0" providerId="LiveId" clId="{4E7A1B6A-8A31-44A6-A600-20244F36788E}" dt="2024-02-16T11:35:05.851" v="1" actId="1076"/>
      <pc:docMkLst>
        <pc:docMk/>
      </pc:docMkLst>
      <pc:sldChg chg="modSp mod">
        <pc:chgData name="秀佳 河野" userId="ffc85553de38c8b0" providerId="LiveId" clId="{4E7A1B6A-8A31-44A6-A600-20244F36788E}" dt="2024-02-16T11:35:05.851" v="1" actId="1076"/>
        <pc:sldMkLst>
          <pc:docMk/>
          <pc:sldMk cId="431971302" sldId="256"/>
        </pc:sldMkLst>
        <pc:spChg chg="mod">
          <ac:chgData name="秀佳 河野" userId="ffc85553de38c8b0" providerId="LiveId" clId="{4E7A1B6A-8A31-44A6-A600-20244F36788E}" dt="2024-02-16T11:35:05.851" v="1" actId="1076"/>
          <ac:spMkLst>
            <pc:docMk/>
            <pc:sldMk cId="431971302" sldId="256"/>
            <ac:spMk id="13" creationId="{9E517877-AE77-8BCB-BCE7-230A02ADAD1F}"/>
          </ac:spMkLst>
        </pc:spChg>
      </pc:sldChg>
    </pc:docChg>
  </pc:docChgLst>
  <pc:docChgLst>
    <pc:chgData name="秀佳 河野" userId="ffc85553de38c8b0" providerId="LiveId" clId="{5D1B30E9-4EC9-4953-A9DD-99CB282372D7}"/>
    <pc:docChg chg="delSld">
      <pc:chgData name="秀佳 河野" userId="ffc85553de38c8b0" providerId="LiveId" clId="{5D1B30E9-4EC9-4953-A9DD-99CB282372D7}" dt="2024-02-16T11:39:12.895" v="0" actId="2696"/>
      <pc:docMkLst>
        <pc:docMk/>
      </pc:docMkLst>
      <pc:sldChg chg="del">
        <pc:chgData name="秀佳 河野" userId="ffc85553de38c8b0" providerId="LiveId" clId="{5D1B30E9-4EC9-4953-A9DD-99CB282372D7}" dt="2024-02-16T11:39:12.895" v="0" actId="2696"/>
        <pc:sldMkLst>
          <pc:docMk/>
          <pc:sldMk cId="2272592168" sldId="257"/>
        </pc:sldMkLst>
      </pc:sldChg>
      <pc:sldChg chg="del">
        <pc:chgData name="秀佳 河野" userId="ffc85553de38c8b0" providerId="LiveId" clId="{5D1B30E9-4EC9-4953-A9DD-99CB282372D7}" dt="2024-02-16T11:39:12.895" v="0" actId="2696"/>
        <pc:sldMkLst>
          <pc:docMk/>
          <pc:sldMk cId="2572892956" sldId="258"/>
        </pc:sldMkLst>
      </pc:sldChg>
      <pc:sldChg chg="del">
        <pc:chgData name="秀佳 河野" userId="ffc85553de38c8b0" providerId="LiveId" clId="{5D1B30E9-4EC9-4953-A9DD-99CB282372D7}" dt="2024-02-16T11:39:12.895" v="0" actId="2696"/>
        <pc:sldMkLst>
          <pc:docMk/>
          <pc:sldMk cId="329492786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B6E6D-B5EE-26F3-4A35-EAAC5183A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8E8CD4-191C-5310-1CDB-0E89FC58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F0533-5CF8-25D5-BA30-B546EBE4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86091-E076-B8FD-5983-87640D26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EDEA2-847F-7C30-7BB3-92D1EE25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FDC1F-2C64-F86A-5F43-CA81D636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288D9-1164-C6A3-C034-DC2A5ABAA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B5ABEE-1955-59E1-4634-9B4B1595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CBB6B-FE4D-9436-1D16-26C656D4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9AAC7F-E830-F488-D948-3C8886BE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6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B4F68B-BC4F-4DB0-311C-B94BE9EE9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24BF92-0DB1-2C4C-5BC8-7CE60D28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728AFB-563A-4236-2C8B-A8AC3C21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7830C-ACDF-628C-1919-73900DA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C249C-6778-F53D-5D12-7494A2F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8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E9E27-731B-95AC-0B29-D5BB0AC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1B976-40F4-108C-D6DA-BC85A2C9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BA69D-A62C-4565-8CE9-9CE0B6BE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B4002-11BE-661E-B17F-93EAE430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42636-E63C-5515-F805-F37405B4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18055-9FDC-4C27-FA86-DBB813CB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D6B73-5607-0E95-4B5B-5D85B4D1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FD80A-801F-1368-8F7B-2288AFEE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7EADC8-4785-5993-6D56-D1E15856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33E887-F9F7-DED4-6750-6BB047E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2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7FC8F-E01B-6DB4-A338-96F0A0AA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1DE4E-A35D-3986-36AD-6549FE017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3E787C-E478-46CA-0058-7312385F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D1D554-942D-0244-4461-2683F2B9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10363D-0F83-E7DF-0F0E-C18AC1E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27A4DE-799C-220D-6DD9-FC9E529E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0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9CF43-4838-7F94-908C-061D6894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95E02E-5B77-420B-AFB6-8CBAE7FE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A74458-D1F0-55D6-72FD-61E60127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C5562B-3CC3-32A9-BD05-6CD08D147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F802AC-E0E6-6469-A1CE-1980D002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854EBE-3F12-56A7-992C-BC2D17AF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7CDBEA-C907-3B04-CD21-02C47333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80EF10-3330-9D5C-6EC1-B798B16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BA3C4-C060-2F38-EDBC-B5E31571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82204B-CEDA-CCA2-1A9A-EFA6D8CA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FF3FDD-D37D-C322-818D-C6E39B6A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5D30D1-8838-A028-E7ED-B6ACB472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0E2BF9-2763-86AC-8CC6-CEB7D61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5C4570-E55C-3046-98FE-0A9B5AF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66D22-41E7-12F2-0627-520D018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B75CD-930B-CB2B-DBF4-E77A7BF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74E07-B638-8BBE-BF41-9CAFBE21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54FB68-4EFD-FFD1-0F30-CD89FF5B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5E8414-5DC7-451F-493A-93AB4A04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821248-F8C4-FBCC-F0FB-7C5F572A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04D628-C69B-FF49-2BD2-5739172F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9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4198D-4BA3-0259-D5A8-2931D626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8F03DD-D04F-D239-D31C-296A69F79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350491-B89A-87C1-3F47-4B4D8140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2E056-C0B3-AAF9-D8C0-5181ADB4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C739E1-A703-4B0B-5F44-08B59614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386119-A48C-D45F-C895-1C6FAEF2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3F326D-2781-C633-A8B7-DFF37662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B265D3-8552-0126-09A9-6274EBEB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12580-35C5-6AFB-27E8-6EBF3E08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D8661-E919-E41B-1A34-98DDA17E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D0768-D301-6AE1-229E-8424B66F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EC5CD-36BD-E49F-63BF-F406DD5A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73" y="358965"/>
            <a:ext cx="11350654" cy="86582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のはらや森の生きものワールドでへんしんした生きものをマップにのせましょう。</a:t>
            </a:r>
            <a:b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いちばんのお気に入りに☆マークをつけましょう。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010E2C-F461-2CB6-5448-FE97AB1D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55535"/>
            <a:ext cx="9144000" cy="51435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19F86C-CFD2-EE37-74A8-FE3C8FEC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24" b="53748"/>
          <a:stretch/>
        </p:blipFill>
        <p:spPr>
          <a:xfrm>
            <a:off x="299245" y="1355535"/>
            <a:ext cx="1096162" cy="1263454"/>
          </a:xfrm>
          <a:prstGeom prst="rect">
            <a:avLst/>
          </a:prstGeom>
          <a:ln w="28575"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6BA1472-D42D-1EE9-2D26-F0828D603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64" b="52494" l="60447" r="90112">
                        <a14:foregroundMark x1="60447" y1="34917" x2="61882" y2="30879"/>
                        <a14:foregroundMark x1="70973" y1="12589" x2="70494" y2="11164"/>
                        <a14:foregroundMark x1="88198" y1="19477" x2="88676" y2="15202"/>
                        <a14:foregroundMark x1="88517" y1="15202" x2="90112" y2="13539"/>
                        <a14:foregroundMark x1="86762" y1="52494" x2="84530" y2="52257"/>
                      </a14:backgroundRemoval>
                    </a14:imgEffect>
                  </a14:imgLayer>
                </a14:imgProps>
              </a:ext>
            </a:extLst>
          </a:blip>
          <a:srcRect l="58663" t="7411" r="8064" b="44021"/>
          <a:stretch/>
        </p:blipFill>
        <p:spPr>
          <a:xfrm>
            <a:off x="10770161" y="1310543"/>
            <a:ext cx="1227671" cy="1203240"/>
          </a:xfrm>
          <a:prstGeom prst="rect">
            <a:avLst/>
          </a:prstGeom>
          <a:ln w="28575"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8E38CB-A63C-A72D-257A-DEEB98A073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6" t="5267" r="39083" b="15554"/>
          <a:stretch/>
        </p:blipFill>
        <p:spPr>
          <a:xfrm>
            <a:off x="160776" y="2673417"/>
            <a:ext cx="1234631" cy="1130505"/>
          </a:xfrm>
          <a:prstGeom prst="rect">
            <a:avLst/>
          </a:prstGeom>
          <a:ln w="28575"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08E2FF4-654F-62EC-CA97-E3DB253A5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46" b="72483" l="24721" r="74163">
                        <a14:foregroundMark x1="67783" y1="55705" x2="72727" y2="43624"/>
                        <a14:foregroundMark x1="72727" y1="43624" x2="64434" y2="29083"/>
                        <a14:foregroundMark x1="64434" y1="29083" x2="52791" y2="27069"/>
                        <a14:foregroundMark x1="71132" y1="51678" x2="71451" y2="42953"/>
                        <a14:foregroundMark x1="72408" y1="43177" x2="74163" y2="44519"/>
                        <a14:foregroundMark x1="72727" y1="48770" x2="73365" y2="48770"/>
                        <a14:foregroundMark x1="73046" y1="49217" x2="74322" y2="49217"/>
                        <a14:foregroundMark x1="26156" y1="64430" x2="24721" y2="62192"/>
                        <a14:foregroundMark x1="35726" y1="71365" x2="39553" y2="72483"/>
                      </a14:backgroundRemoval>
                    </a14:imgEffect>
                  </a14:imgLayer>
                </a14:imgProps>
              </a:ext>
            </a:extLst>
          </a:blip>
          <a:srcRect l="21509" t="21934" r="24114" b="23960"/>
          <a:stretch/>
        </p:blipFill>
        <p:spPr>
          <a:xfrm>
            <a:off x="10687269" y="2738920"/>
            <a:ext cx="1367406" cy="970004"/>
          </a:xfrm>
          <a:prstGeom prst="rect">
            <a:avLst/>
          </a:prstGeom>
          <a:ln w="28575"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E94A1C-51D5-6EDA-D120-616784958A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781" b="79909" l="40962" r="78077">
                        <a14:foregroundMark x1="40962" y1="54566" x2="42885" y2="55251"/>
                        <a14:foregroundMark x1="75385" y1="55479" x2="78077" y2="54110"/>
                        <a14:foregroundMark x1="53077" y1="79909" x2="53077" y2="79909"/>
                        <a14:backgroundMark x1="58077" y1="44521" x2="57885" y2="42922"/>
                        <a14:backgroundMark x1="57885" y1="42922" x2="57885" y2="43607"/>
                        <a14:backgroundMark x1="57885" y1="43379" x2="58077" y2="42466"/>
                        <a14:backgroundMark x1="59808" y1="44064" x2="59808" y2="41781"/>
                        <a14:backgroundMark x1="60192" y1="44064" x2="60192" y2="40868"/>
                        <a14:backgroundMark x1="58654" y1="43151" x2="60577" y2="43151"/>
                        <a14:backgroundMark x1="60000" y1="43836" x2="58654" y2="43836"/>
                      </a14:backgroundRemoval>
                    </a14:imgEffect>
                  </a14:imgLayer>
                </a14:imgProps>
              </a:ext>
            </a:extLst>
          </a:blip>
          <a:srcRect l="38775" t="37336" r="19897" b="16340"/>
          <a:stretch/>
        </p:blipFill>
        <p:spPr>
          <a:xfrm>
            <a:off x="225072" y="3857637"/>
            <a:ext cx="1234631" cy="1165652"/>
          </a:xfrm>
          <a:prstGeom prst="rect">
            <a:avLst/>
          </a:prstGeom>
          <a:ln w="28575">
            <a:noFill/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41A4684-0D66-02B1-DDAB-902D75B8A13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381" b="76106" l="24274" r="72308">
                        <a14:foregroundMark x1="26325" y1="62389" x2="25812" y2="51991"/>
                        <a14:foregroundMark x1="25641" y1="54646" x2="34188" y2="56637"/>
                        <a14:foregroundMark x1="69744" y1="63717" x2="69402" y2="56858"/>
                        <a14:foregroundMark x1="72308" y1="60619" x2="72308" y2="60619"/>
                        <a14:foregroundMark x1="28034" y1="56637" x2="28376" y2="53540"/>
                        <a14:foregroundMark x1="24957" y1="39381" x2="26325" y2="39381"/>
                        <a14:foregroundMark x1="34701" y1="39602" x2="36581" y2="40265"/>
                        <a14:foregroundMark x1="24444" y1="52876" x2="24957" y2="56858"/>
                        <a14:foregroundMark x1="37778" y1="75664" x2="37778" y2="75664"/>
                        <a14:foregroundMark x1="44957" y1="76106" x2="44957" y2="75000"/>
                      </a14:backgroundRemoval>
                    </a14:imgEffect>
                  </a14:imgLayer>
                </a14:imgProps>
              </a:ext>
            </a:extLst>
          </a:blip>
          <a:srcRect l="20559" t="35766" r="24239" b="20249"/>
          <a:stretch/>
        </p:blipFill>
        <p:spPr>
          <a:xfrm>
            <a:off x="10693555" y="5223051"/>
            <a:ext cx="1431722" cy="881404"/>
          </a:xfrm>
          <a:prstGeom prst="rect">
            <a:avLst/>
          </a:prstGeom>
          <a:ln w="28575"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FBD6B9A-B011-008D-D52C-37C5E49E6B6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413" b="73624" l="33888" r="77458">
                        <a14:foregroundMark x1="49470" y1="73394" x2="55219" y2="53211"/>
                        <a14:foregroundMark x1="55219" y1="53211" x2="53404" y2="45872"/>
                        <a14:foregroundMark x1="55673" y1="44037" x2="63843" y2="53670"/>
                        <a14:foregroundMark x1="63843" y1="53670" x2="56884" y2="43807"/>
                        <a14:foregroundMark x1="70348" y1="33486" x2="75492" y2="27294"/>
                        <a14:foregroundMark x1="35250" y1="47706" x2="34039" y2="47477"/>
                        <a14:foregroundMark x1="35703" y1="21101" x2="34191" y2="20413"/>
                        <a14:foregroundMark x1="75492" y1="39679" x2="75492" y2="39679"/>
                        <a14:foregroundMark x1="76551" y1="26835" x2="77458" y2="25688"/>
                        <a14:foregroundMark x1="59058" y1="70146" x2="59304" y2="70642"/>
                        <a14:backgroundMark x1="28593" y1="19725" x2="31921" y2="20413"/>
                        <a14:backgroundMark x1="58396" y1="70642" x2="58850" y2="70642"/>
                      </a14:backgroundRemoval>
                    </a14:imgEffect>
                  </a14:imgLayer>
                </a14:imgProps>
              </a:ext>
            </a:extLst>
          </a:blip>
          <a:srcRect l="30793" t="14140" r="20792" b="19438"/>
          <a:stretch/>
        </p:blipFill>
        <p:spPr>
          <a:xfrm>
            <a:off x="10665125" y="3803922"/>
            <a:ext cx="1471416" cy="1331527"/>
          </a:xfrm>
          <a:prstGeom prst="rect">
            <a:avLst/>
          </a:prstGeom>
          <a:ln w="28575"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09452D6-C331-418B-9636-71F0D7F2812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933" b="72809" l="11094" r="41875">
                        <a14:foregroundMark x1="28906" y1="72809" x2="27813" y2="68989"/>
                        <a14:foregroundMark x1="41875" y1="57978" x2="41094" y2="46517"/>
                        <a14:foregroundMark x1="38906" y1="64719" x2="37656" y2="63820"/>
                        <a14:backgroundMark x1="10781" y1="54382" x2="11563" y2="58427"/>
                      </a14:backgroundRemoval>
                    </a14:imgEffect>
                  </a14:imgLayer>
                </a14:imgProps>
              </a:ext>
            </a:extLst>
          </a:blip>
          <a:srcRect l="9791" t="29668" r="55019" b="24191"/>
          <a:stretch/>
        </p:blipFill>
        <p:spPr>
          <a:xfrm>
            <a:off x="225072" y="5223559"/>
            <a:ext cx="1279659" cy="1166694"/>
          </a:xfrm>
          <a:prstGeom prst="rect">
            <a:avLst/>
          </a:prstGeom>
          <a:ln w="28575">
            <a:noFill/>
          </a:ln>
        </p:spPr>
      </p:pic>
      <p:sp>
        <p:nvSpPr>
          <p:cNvPr id="13" name="星: 5 pt 12">
            <a:extLst>
              <a:ext uri="{FF2B5EF4-FFF2-40B4-BE49-F238E27FC236}">
                <a16:creationId xmlns:a16="http://schemas.microsoft.com/office/drawing/2014/main" id="{9E517877-AE77-8BCB-BCE7-230A02ADAD1F}"/>
              </a:ext>
            </a:extLst>
          </p:cNvPr>
          <p:cNvSpPr/>
          <p:nvPr/>
        </p:nvSpPr>
        <p:spPr>
          <a:xfrm>
            <a:off x="10938647" y="497383"/>
            <a:ext cx="605580" cy="588991"/>
          </a:xfrm>
          <a:prstGeom prst="star5">
            <a:avLst>
              <a:gd name="adj" fmla="val 26117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97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のはらや森の生きものワールドでへんしんした生きものをマップにのせましょう。 いちばんのお気に入りに☆マークをつけましょう。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のはらや森の生きものワールドでへんしんした生きものをマップにのせましょう。 いちばんのお気に入りに☆マークをつけましょう。</dc:title>
  <dc:creator>ryo ochi</dc:creator>
  <cp:lastModifiedBy>秀佳 河野</cp:lastModifiedBy>
  <cp:revision>2</cp:revision>
  <dcterms:created xsi:type="dcterms:W3CDTF">2024-02-08T17:18:21Z</dcterms:created>
  <dcterms:modified xsi:type="dcterms:W3CDTF">2024-02-16T11:39:13Z</dcterms:modified>
</cp:coreProperties>
</file>