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秀佳 河野" userId="ffc85553de38c8b0" providerId="LiveId" clId="{4E7A1B6A-8A31-44A6-A600-20244F36788E}"/>
    <pc:docChg chg="delSld modSld">
      <pc:chgData name="秀佳 河野" userId="ffc85553de38c8b0" providerId="LiveId" clId="{4E7A1B6A-8A31-44A6-A600-20244F36788E}" dt="2024-02-16T11:40:06.216" v="3" actId="2696"/>
      <pc:docMkLst>
        <pc:docMk/>
      </pc:docMkLst>
      <pc:sldChg chg="modSp del mod">
        <pc:chgData name="秀佳 河野" userId="ffc85553de38c8b0" providerId="LiveId" clId="{4E7A1B6A-8A31-44A6-A600-20244F36788E}" dt="2024-02-16T11:39:59.828" v="2" actId="2696"/>
        <pc:sldMkLst>
          <pc:docMk/>
          <pc:sldMk cId="431971302" sldId="256"/>
        </pc:sldMkLst>
        <pc:spChg chg="mod">
          <ac:chgData name="秀佳 河野" userId="ffc85553de38c8b0" providerId="LiveId" clId="{4E7A1B6A-8A31-44A6-A600-20244F36788E}" dt="2024-02-16T11:35:05.851" v="1" actId="1076"/>
          <ac:spMkLst>
            <pc:docMk/>
            <pc:sldMk cId="431971302" sldId="256"/>
            <ac:spMk id="13" creationId="{9E517877-AE77-8BCB-BCE7-230A02ADAD1F}"/>
          </ac:spMkLst>
        </pc:spChg>
      </pc:sldChg>
      <pc:sldChg chg="del">
        <pc:chgData name="秀佳 河野" userId="ffc85553de38c8b0" providerId="LiveId" clId="{4E7A1B6A-8A31-44A6-A600-20244F36788E}" dt="2024-02-16T11:40:06.216" v="3" actId="2696"/>
        <pc:sldMkLst>
          <pc:docMk/>
          <pc:sldMk cId="2572892956" sldId="258"/>
        </pc:sldMkLst>
      </pc:sldChg>
      <pc:sldChg chg="del">
        <pc:chgData name="秀佳 河野" userId="ffc85553de38c8b0" providerId="LiveId" clId="{4E7A1B6A-8A31-44A6-A600-20244F36788E}" dt="2024-02-16T11:40:06.216" v="3" actId="2696"/>
        <pc:sldMkLst>
          <pc:docMk/>
          <pc:sldMk cId="3294927862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B6E6D-B5EE-26F3-4A35-EAAC5183A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8E8CD4-191C-5310-1CDB-0E89FC58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0F0533-5CF8-25D5-BA30-B546EBE4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86091-E076-B8FD-5983-87640D26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0EDEA2-847F-7C30-7BB3-92D1EE25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4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FDC1F-2C64-F86A-5F43-CA81D636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A288D9-1164-C6A3-C034-DC2A5ABAA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B5ABEE-1955-59E1-4634-9B4B1595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CBB6B-FE4D-9436-1D16-26C656D4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9AAC7F-E830-F488-D948-3C8886BE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16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8B4F68B-BC4F-4DB0-311C-B94BE9EE9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24BF92-0DB1-2C4C-5BC8-7CE60D28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728AFB-563A-4236-2C8B-A8AC3C21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7830C-ACDF-628C-1919-73900DA6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3C249C-6778-F53D-5D12-7494A2F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88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0E9E27-731B-95AC-0B29-D5BB0AC4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01B976-40F4-108C-D6DA-BC85A2C9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6BA69D-A62C-4565-8CE9-9CE0B6BE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5B4002-11BE-661E-B17F-93EAE430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542636-E63C-5515-F805-F37405B4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5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218055-9FDC-4C27-FA86-DBB813CB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ED6B73-5607-0E95-4B5B-5D85B4D1F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3FD80A-801F-1368-8F7B-2288AFEE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7EADC8-4785-5993-6D56-D1E15856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33E887-F9F7-DED4-6750-6BB047EE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12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7FC8F-E01B-6DB4-A338-96F0A0AA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21DE4E-A35D-3986-36AD-6549FE017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3E787C-E478-46CA-0058-7312385FB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D1D554-942D-0244-4461-2683F2B9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10363D-0F83-E7DF-0F0E-C18AC1E8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27A4DE-799C-220D-6DD9-FC9E529E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0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9CF43-4838-7F94-908C-061D6894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95E02E-5B77-420B-AFB6-8CBAE7FE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A74458-D1F0-55D6-72FD-61E601273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0C5562B-3CC3-32A9-BD05-6CD08D147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F802AC-E0E6-6469-A1CE-1980D002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854EBE-3F12-56A7-992C-BC2D17AF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87CDBEA-C907-3B04-CD21-02C47333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80EF10-3330-9D5C-6EC1-B798B16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7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BA3C4-C060-2F38-EDBC-B5E31571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82204B-CEDA-CCA2-1A9A-EFA6D8CA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FF3FDD-D37D-C322-818D-C6E39B6A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5D30D1-8838-A028-E7ED-B6ACB472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16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0E2BF9-2763-86AC-8CC6-CEB7D61F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5C4570-E55C-3046-98FE-0A9B5AF4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066D22-41E7-12F2-0627-520D018F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0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B75CD-930B-CB2B-DBF4-E77A7BF9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C74E07-B638-8BBE-BF41-9CAFBE21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954FB68-4EFD-FFD1-0F30-CD89FF5B4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5E8414-5DC7-451F-493A-93AB4A04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821248-F8C4-FBCC-F0FB-7C5F572A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04D628-C69B-FF49-2BD2-5739172F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93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4198D-4BA3-0259-D5A8-2931D626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08F03DD-D04F-D239-D31C-296A69F79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350491-B89A-87C1-3F47-4B4D81402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E2E056-C0B3-AAF9-D8C0-5181ADB4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C739E1-A703-4B0B-5F44-08B59614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386119-A48C-D45F-C895-1C6FAEF2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39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3F326D-2781-C633-A8B7-DFF37662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B265D3-8552-0126-09A9-6274EBEB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912580-35C5-6AFB-27E8-6EBF3E08C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FD8661-E919-E41B-1A34-98DDA17E1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5D0768-D301-6AE1-229E-8424B66FA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4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0F73B-2281-A773-6F22-DE99C4FB4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7D4838-19CD-748F-AFF8-F9F93175B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73" y="358965"/>
            <a:ext cx="11350654" cy="865828"/>
          </a:xfrm>
        </p:spPr>
        <p:txBody>
          <a:bodyPr>
            <a:normAutofit/>
          </a:bodyPr>
          <a:lstStyle/>
          <a:p>
            <a:pPr algn="l"/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ジャングル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の生きものワールドでへんしんした生きものをマップにのせましょう。</a:t>
            </a:r>
            <a:b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いちばんのお気に入りに☆マークをつけましょう。</a:t>
            </a:r>
          </a:p>
        </p:txBody>
      </p:sp>
      <p:sp>
        <p:nvSpPr>
          <p:cNvPr id="13" name="星: 5 pt 12">
            <a:extLst>
              <a:ext uri="{FF2B5EF4-FFF2-40B4-BE49-F238E27FC236}">
                <a16:creationId xmlns:a16="http://schemas.microsoft.com/office/drawing/2014/main" id="{3357306B-4022-95AA-9B49-18FE459755B5}"/>
              </a:ext>
            </a:extLst>
          </p:cNvPr>
          <p:cNvSpPr/>
          <p:nvPr/>
        </p:nvSpPr>
        <p:spPr>
          <a:xfrm>
            <a:off x="11165747" y="358965"/>
            <a:ext cx="605580" cy="588991"/>
          </a:xfrm>
          <a:prstGeom prst="star5">
            <a:avLst>
              <a:gd name="adj" fmla="val 26117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E871E68-1734-FBAD-9A1E-3E3C4AD86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6" t="23364" r="24037" b="11927"/>
          <a:stretch/>
        </p:blipFill>
        <p:spPr>
          <a:xfrm>
            <a:off x="1946244" y="1224793"/>
            <a:ext cx="8053432" cy="550422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2132221-D27A-72F3-C538-B5BAFEE7B7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44" b="95556" l="5930" r="93801">
                        <a14:foregroundMark x1="29650" y1="93056" x2="14555" y2="92222"/>
                        <a14:foregroundMark x1="14555" y1="92222" x2="13477" y2="91111"/>
                        <a14:foregroundMark x1="12938" y1="94167" x2="27493" y2="96111"/>
                        <a14:foregroundMark x1="27493" y1="96111" x2="28032" y2="95833"/>
                        <a14:foregroundMark x1="9704" y1="24722" x2="5930" y2="43056"/>
                        <a14:foregroundMark x1="5930" y1="43056" x2="9704" y2="56944"/>
                        <a14:foregroundMark x1="9704" y1="56944" x2="16712" y2="41944"/>
                        <a14:foregroundMark x1="16712" y1="41944" x2="10243" y2="28333"/>
                        <a14:foregroundMark x1="10243" y1="28333" x2="10243" y2="26667"/>
                        <a14:foregroundMark x1="50404" y1="10833" x2="36658" y2="10000"/>
                        <a14:foregroundMark x1="93801" y1="6944" x2="87332" y2="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0" y="5256491"/>
            <a:ext cx="1517514" cy="147252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9E469C2-F1E2-6992-CCEF-6D6F5F044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24" y="5430742"/>
            <a:ext cx="1692449" cy="112401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8C748F6-B0B3-471F-7B51-A1232AEE1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338" y="1220423"/>
            <a:ext cx="1778349" cy="1404896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144718C-45CF-A767-49C3-813917812E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000" r="94000">
                        <a14:foregroundMark x1="11857" y1="29000" x2="9143" y2="11000"/>
                        <a14:foregroundMark x1="9143" y1="11000" x2="4000" y2="13857"/>
                        <a14:foregroundMark x1="88143" y1="44429" x2="91714" y2="29429"/>
                        <a14:foregroundMark x1="91714" y1="29429" x2="94000" y2="30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2" y="3815488"/>
            <a:ext cx="1472521" cy="147252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DAE2B7E-006C-B764-6476-29F45D1704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57" y="4022110"/>
            <a:ext cx="1378309" cy="137830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53A26F0-BB63-C266-04CE-BC1FB0B7142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0" y="1303799"/>
            <a:ext cx="1714814" cy="1242514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16A9882-419F-0CFC-1674-D6798BE163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17" b="97653" l="1659" r="99052">
                        <a14:foregroundMark x1="68246" y1="84742" x2="54739" y2="93192"/>
                        <a14:foregroundMark x1="54739" y1="93192" x2="43602" y2="76995"/>
                        <a14:foregroundMark x1="43602" y1="76995" x2="41943" y2="60563"/>
                        <a14:foregroundMark x1="41943" y1="60563" x2="29384" y2="67371"/>
                        <a14:foregroundMark x1="29384" y1="67371" x2="45261" y2="76291"/>
                        <a14:foregroundMark x1="45261" y1="76291" x2="52133" y2="76291"/>
                        <a14:foregroundMark x1="50711" y1="96009" x2="63033" y2="97887"/>
                        <a14:foregroundMark x1="63033" y1="97887" x2="69194" y2="93897"/>
                        <a14:foregroundMark x1="31991" y1="64789" x2="48815" y2="65728"/>
                        <a14:foregroundMark x1="27488" y1="65258" x2="31991" y2="59155"/>
                        <a14:foregroundMark x1="28199" y1="62441" x2="27488" y2="64319"/>
                        <a14:foregroundMark x1="28199" y1="63146" x2="29384" y2="61502"/>
                        <a14:foregroundMark x1="28436" y1="61972" x2="29384" y2="61033"/>
                        <a14:foregroundMark x1="7109" y1="23005" x2="9242" y2="25352"/>
                        <a14:foregroundMark x1="1659" y1="30282" x2="5687" y2="30282"/>
                        <a14:foregroundMark x1="27962" y1="2817" x2="29779" y2="6931"/>
                        <a14:foregroundMark x1="87915" y1="23474" x2="99052" y2="30282"/>
                        <a14:foregroundMark x1="99052" y1="30282" x2="88626" y2="25822"/>
                        <a14:backgroundMark x1="30806" y1="9859" x2="30806" y2="9859"/>
                        <a14:backgroundMark x1="31280" y1="9859" x2="31280" y2="9859"/>
                        <a14:backgroundMark x1="31754" y1="11268" x2="30332" y2="9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36" y="2527249"/>
            <a:ext cx="1577975" cy="159293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55F90D6-37C0-E8BE-7BCE-E3BD42B4AC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" y="2762582"/>
            <a:ext cx="2038350" cy="8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9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游ゴシック</vt:lpstr>
      <vt:lpstr>游ゴシック Light</vt:lpstr>
      <vt:lpstr>Arial</vt:lpstr>
      <vt:lpstr>Office テーマ</vt:lpstr>
      <vt:lpstr>ジャングルの生きものワールドでへんしんした生きものをマップにのせましょう。 いちばんのお気に入りに☆マークをつけましょう。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のはらや森の生きものワールドでへんしんした生きものをマップにのせましょう。 いちばんのお気に入りに☆マークをつけましょう。</dc:title>
  <dc:creator>ryo ochi</dc:creator>
  <cp:lastModifiedBy>秀佳 河野</cp:lastModifiedBy>
  <cp:revision>2</cp:revision>
  <dcterms:created xsi:type="dcterms:W3CDTF">2024-02-08T17:18:21Z</dcterms:created>
  <dcterms:modified xsi:type="dcterms:W3CDTF">2024-02-16T11:40:10Z</dcterms:modified>
</cp:coreProperties>
</file>