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秀佳 河野" userId="ffc85553de38c8b0" providerId="LiveId" clId="{DD19D20A-7459-4E90-8DBE-95C1BA341EE0}"/>
    <pc:docChg chg="delSld">
      <pc:chgData name="秀佳 河野" userId="ffc85553de38c8b0" providerId="LiveId" clId="{DD19D20A-7459-4E90-8DBE-95C1BA341EE0}" dt="2024-02-16T11:40:34.555" v="1" actId="2696"/>
      <pc:docMkLst>
        <pc:docMk/>
      </pc:docMkLst>
      <pc:sldChg chg="del">
        <pc:chgData name="秀佳 河野" userId="ffc85553de38c8b0" providerId="LiveId" clId="{DD19D20A-7459-4E90-8DBE-95C1BA341EE0}" dt="2024-02-16T11:40:29.977" v="0" actId="2696"/>
        <pc:sldMkLst>
          <pc:docMk/>
          <pc:sldMk cId="431971302" sldId="256"/>
        </pc:sldMkLst>
      </pc:sldChg>
      <pc:sldChg chg="del">
        <pc:chgData name="秀佳 河野" userId="ffc85553de38c8b0" providerId="LiveId" clId="{DD19D20A-7459-4E90-8DBE-95C1BA341EE0}" dt="2024-02-16T11:40:29.977" v="0" actId="2696"/>
        <pc:sldMkLst>
          <pc:docMk/>
          <pc:sldMk cId="2272592168" sldId="257"/>
        </pc:sldMkLst>
      </pc:sldChg>
      <pc:sldChg chg="del">
        <pc:chgData name="秀佳 河野" userId="ffc85553de38c8b0" providerId="LiveId" clId="{DD19D20A-7459-4E90-8DBE-95C1BA341EE0}" dt="2024-02-16T11:40:34.555" v="1" actId="2696"/>
        <pc:sldMkLst>
          <pc:docMk/>
          <pc:sldMk cId="3294927862" sldId="259"/>
        </pc:sldMkLst>
      </pc:sldChg>
    </pc:docChg>
  </pc:docChgLst>
  <pc:docChgLst>
    <pc:chgData name="秀佳 河野" userId="ffc85553de38c8b0" providerId="LiveId" clId="{4E7A1B6A-8A31-44A6-A600-20244F36788E}"/>
    <pc:docChg chg="modSld">
      <pc:chgData name="秀佳 河野" userId="ffc85553de38c8b0" providerId="LiveId" clId="{4E7A1B6A-8A31-44A6-A600-20244F36788E}" dt="2024-02-16T11:35:05.851" v="1" actId="1076"/>
      <pc:docMkLst>
        <pc:docMk/>
      </pc:docMkLst>
      <pc:sldChg chg="modSp mod">
        <pc:chgData name="秀佳 河野" userId="ffc85553de38c8b0" providerId="LiveId" clId="{4E7A1B6A-8A31-44A6-A600-20244F36788E}" dt="2024-02-16T11:35:05.851" v="1" actId="1076"/>
        <pc:sldMkLst>
          <pc:docMk/>
          <pc:sldMk cId="431971302" sldId="256"/>
        </pc:sldMkLst>
        <pc:spChg chg="mod">
          <ac:chgData name="秀佳 河野" userId="ffc85553de38c8b0" providerId="LiveId" clId="{4E7A1B6A-8A31-44A6-A600-20244F36788E}" dt="2024-02-16T11:35:05.851" v="1" actId="1076"/>
          <ac:spMkLst>
            <pc:docMk/>
            <pc:sldMk cId="431971302" sldId="256"/>
            <ac:spMk id="13" creationId="{9E517877-AE77-8BCB-BCE7-230A02ADAD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4DB6E6D-B5EE-26F3-4A35-EAAC5183A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D8E8CD4-191C-5310-1CDB-0E89FC58F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0F0533-5CF8-25D5-BA30-B546EBE43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4B86091-E076-B8FD-5983-87640D267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40EDEA2-847F-7C30-7BB3-92D1EE25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940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FDC1F-2C64-F86A-5F43-CA81D6361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5A288D9-1164-C6A3-C034-DC2A5ABAA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4B5ABEE-1955-59E1-4634-9B4B1595E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4CBB6B-FE4D-9436-1D16-26C656D44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9AAC7F-E830-F488-D948-3C8886BE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166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8B4F68B-BC4F-4DB0-311C-B94BE9EE91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C24BF92-0DB1-2C4C-5BC8-7CE60D287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728AFB-563A-4236-2C8B-A8AC3C21E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7830C-ACDF-628C-1919-73900DA6D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B3C249C-6778-F53D-5D12-7494A2FD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88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0E9E27-731B-95AC-0B29-D5BB0AC41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E01B976-40F4-108C-D6DA-BC85A2C9F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06BA69D-A62C-4565-8CE9-9CE0B6BE8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5B4002-11BE-661E-B17F-93EAE4303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C542636-E63C-5515-F805-F37405B4C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587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218055-9FDC-4C27-FA86-DBB813CBC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4ED6B73-5607-0E95-4B5B-5D85B4D1F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3FD80A-801F-1368-8F7B-2288AFEE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97EADC8-4785-5993-6D56-D1E158561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B33E887-F9F7-DED4-6750-6BB047EE3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8128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C7FC8F-E01B-6DB4-A338-96F0A0AAD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21DE4E-A35D-3986-36AD-6549FE017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13E787C-E478-46CA-0058-7312385FB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9D1D554-942D-0244-4461-2683F2B99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10363D-0F83-E7DF-0F0E-C18AC1E83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27A4DE-799C-220D-6DD9-FC9E529E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8009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49CF43-4838-7F94-908C-061D68944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F95E02E-5B77-420B-AFB6-8CBAE7FEA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A74458-D1F0-55D6-72FD-61E601273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0C5562B-3CC3-32A9-BD05-6CD08D147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5F802AC-E0E6-6469-A1CE-1980D0027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B0854EBE-3F12-56A7-992C-BC2D17AFA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87CDBEA-C907-3B04-CD21-02C47333A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F80EF10-3330-9D5C-6EC1-B798B16AB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870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EBA3C4-C060-2F38-EDBC-B5E31571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82204B-CEDA-CCA2-1A9A-EFA6D8CA0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9FF3FDD-D37D-C322-818D-C6E39B6A3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A5D30D1-8838-A028-E7ED-B6ACB4722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116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60E2BF9-2763-86AC-8CC6-CEB7D61F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85C4570-E55C-3046-98FE-0A9B5AF44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066D22-41E7-12F2-0627-520D018F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50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4B75CD-930B-CB2B-DBF4-E77A7BF94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BC74E07-B638-8BBE-BF41-9CAFBE211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954FB68-4EFD-FFD1-0F30-CD89FF5B46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15E8414-5DC7-451F-493A-93AB4A04A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B821248-F8C4-FBCC-F0FB-7C5F572A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04D628-C69B-FF49-2BD2-5739172F8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935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44198D-4BA3-0259-D5A8-2931D626A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08F03DD-D04F-D239-D31C-296A69F799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1350491-B89A-87C1-3F47-4B4D81402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0E2E056-C0B3-AAF9-D8C0-5181ADB4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7C739E1-A703-4B0B-5F44-08B596145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5386119-A48C-D45F-C895-1C6FAEF2F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639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3F326D-2781-C633-A8B7-DFF37662B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BB265D3-8552-0126-09A9-6274EBEB7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912580-35C5-6AFB-27E8-6EBF3E08CF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156DD-83AA-489B-A619-F8ED173E8558}" type="datetimeFigureOut">
              <a:rPr kumimoji="1" lang="ja-JP" altLang="en-US" smtClean="0"/>
              <a:t>2024/2/16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FFD8661-E919-E41B-1A34-98DDA17E1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85D0768-D301-6AE1-229E-8424B66FA3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F637-A562-495B-8B95-D8716026B2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146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microsoft.com/office/2007/relationships/hdphoto" Target="../media/hdphoto1.wdp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E14B6-1BEA-0B61-A73F-B42EC45E3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72686B-8E92-1AFD-1AC6-498C6D0DC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673" y="358965"/>
            <a:ext cx="11350654" cy="865828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大むかしの生きものワールドでへんしんした生きものをマップにのせましょう。</a:t>
            </a:r>
            <a:br>
              <a:rPr kumimoji="1" lang="en-US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kumimoji="1"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いちばんのお気に入りに☆マークをつけましょう。</a:t>
            </a:r>
          </a:p>
        </p:txBody>
      </p:sp>
      <p:sp>
        <p:nvSpPr>
          <p:cNvPr id="13" name="星: 5 pt 12">
            <a:extLst>
              <a:ext uri="{FF2B5EF4-FFF2-40B4-BE49-F238E27FC236}">
                <a16:creationId xmlns:a16="http://schemas.microsoft.com/office/drawing/2014/main" id="{14A8AF8E-44CE-F115-159F-8ED696315BAC}"/>
              </a:ext>
            </a:extLst>
          </p:cNvPr>
          <p:cNvSpPr/>
          <p:nvPr/>
        </p:nvSpPr>
        <p:spPr>
          <a:xfrm>
            <a:off x="11165747" y="358965"/>
            <a:ext cx="605580" cy="588991"/>
          </a:xfrm>
          <a:prstGeom prst="star5">
            <a:avLst>
              <a:gd name="adj" fmla="val 26117"/>
              <a:gd name="hf" fmla="val 105146"/>
              <a:gd name="vf" fmla="val 110557"/>
            </a:avLst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ED0374E-1475-FFE1-52B0-C7BAA67113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05" b="95574" l="4251" r="97987">
                        <a14:foregroundMark x1="4810" y1="4426" x2="7494" y2="86999"/>
                        <a14:foregroundMark x1="7494" y1="86999" x2="57942" y2="95297"/>
                        <a14:foregroundMark x1="57942" y1="95297" x2="88702" y2="94744"/>
                        <a14:foregroundMark x1="88702" y1="94744" x2="96309" y2="77040"/>
                        <a14:foregroundMark x1="96309" y1="77040" x2="95302" y2="10235"/>
                        <a14:foregroundMark x1="95302" y1="10235" x2="87025" y2="3181"/>
                        <a14:foregroundMark x1="87025" y1="3181" x2="21477" y2="6777"/>
                        <a14:foregroundMark x1="21477" y1="6777" x2="14541" y2="3181"/>
                        <a14:foregroundMark x1="14541" y1="3181" x2="7718" y2="3181"/>
                        <a14:foregroundMark x1="7718" y1="3181" x2="4586" y2="4841"/>
                        <a14:foregroundMark x1="4810" y1="89765" x2="11074" y2="94606"/>
                        <a14:foregroundMark x1="11074" y1="94606" x2="29195" y2="95297"/>
                        <a14:foregroundMark x1="29195" y1="95297" x2="61521" y2="92254"/>
                        <a14:foregroundMark x1="90604" y1="93638" x2="97315" y2="67220"/>
                        <a14:foregroundMark x1="97315" y1="67220" x2="98210" y2="2905"/>
                        <a14:foregroundMark x1="98210" y1="2905" x2="93400" y2="3181"/>
                        <a14:foregroundMark x1="84564" y1="15768" x2="24944" y2="17566"/>
                        <a14:foregroundMark x1="24944" y1="17566" x2="15436" y2="29461"/>
                        <a14:foregroundMark x1="15436" y1="29461" x2="50112" y2="36238"/>
                        <a14:foregroundMark x1="50112" y1="36238" x2="73714" y2="27386"/>
                        <a14:foregroundMark x1="73714" y1="27386" x2="82662" y2="20194"/>
                        <a14:foregroundMark x1="82662" y1="20194" x2="82662" y2="20055"/>
                        <a14:foregroundMark x1="54251" y1="39281" x2="8277" y2="34025"/>
                        <a14:foregroundMark x1="8277" y1="34025" x2="14318" y2="41079"/>
                        <a14:foregroundMark x1="14318" y1="41079" x2="51007" y2="36791"/>
                        <a14:foregroundMark x1="51007" y1="36791" x2="21812" y2="41770"/>
                        <a14:foregroundMark x1="21812" y1="41770" x2="18233" y2="35131"/>
                        <a14:foregroundMark x1="10626" y1="95159" x2="4474" y2="93914"/>
                        <a14:foregroundMark x1="4474" y1="93914" x2="4362" y2="89488"/>
                        <a14:foregroundMark x1="4810" y1="95574" x2="15996" y2="94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00" y="1303799"/>
            <a:ext cx="8185073" cy="56147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593CBBB-9235-EEB8-2F8C-14755CE4607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11" y="5291035"/>
            <a:ext cx="1422400" cy="1422400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26C6C63-5CC6-628F-6618-4285ACACF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234" y="5257843"/>
            <a:ext cx="1750646" cy="14224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B61C4E8-6346-002C-E81D-D06CC4646BA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3" y="3819063"/>
            <a:ext cx="1701800" cy="1701800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7EF7C6F1-937C-1A3A-DCF3-C1E72EFE58E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064" y="1224793"/>
            <a:ext cx="1527365" cy="1527365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7B05C8C-FB27-90B4-9CAE-A1D97802BE2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26" y="4041966"/>
            <a:ext cx="2072639" cy="1295400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AD5FC1A-805C-E310-57C1-FEC837E0E46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35" y="1311737"/>
            <a:ext cx="1353476" cy="1353476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AEF69015-63E1-6C69-00C7-226423E5C7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13" y="2601259"/>
            <a:ext cx="1740919" cy="1497191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79E39C87-A94C-C638-C2F7-349F10B1E6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9111" y="2665213"/>
            <a:ext cx="1527365" cy="146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8929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25</Words>
  <Application>Microsoft Office PowerPoint</Application>
  <PresentationFormat>ワイド画面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游ゴシック</vt:lpstr>
      <vt:lpstr>游ゴシック Light</vt:lpstr>
      <vt:lpstr>Arial</vt:lpstr>
      <vt:lpstr>Office テーマ</vt:lpstr>
      <vt:lpstr>大むかしの生きものワールドでへんしんした生きものをマップにのせましょう。 いちばんのお気に入りに☆マークをつけましょう。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のはらや森の生きものワールドでへんしんした生きものをマップにのせましょう。 いちばんのお気に入りに☆マークをつけましょう。</dc:title>
  <dc:creator>ryo ochi</dc:creator>
  <cp:lastModifiedBy>秀佳 河野</cp:lastModifiedBy>
  <cp:revision>2</cp:revision>
  <dcterms:created xsi:type="dcterms:W3CDTF">2024-02-08T17:18:21Z</dcterms:created>
  <dcterms:modified xsi:type="dcterms:W3CDTF">2024-02-16T11:40:38Z</dcterms:modified>
</cp:coreProperties>
</file>