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秀佳 河野" userId="ffc85553de38c8b0" providerId="LiveId" clId="{4E7A1B6A-8A31-44A6-A600-20244F36788E}"/>
    <pc:docChg chg="modSld">
      <pc:chgData name="秀佳 河野" userId="ffc85553de38c8b0" providerId="LiveId" clId="{4E7A1B6A-8A31-44A6-A600-20244F36788E}" dt="2024-02-16T11:35:05.851" v="1" actId="1076"/>
      <pc:docMkLst>
        <pc:docMk/>
      </pc:docMkLst>
      <pc:sldChg chg="modSp mod">
        <pc:chgData name="秀佳 河野" userId="ffc85553de38c8b0" providerId="LiveId" clId="{4E7A1B6A-8A31-44A6-A600-20244F36788E}" dt="2024-02-16T11:35:05.851" v="1" actId="1076"/>
        <pc:sldMkLst>
          <pc:docMk/>
          <pc:sldMk cId="431971302" sldId="256"/>
        </pc:sldMkLst>
        <pc:spChg chg="mod">
          <ac:chgData name="秀佳 河野" userId="ffc85553de38c8b0" providerId="LiveId" clId="{4E7A1B6A-8A31-44A6-A600-20244F36788E}" dt="2024-02-16T11:35:05.851" v="1" actId="1076"/>
          <ac:spMkLst>
            <pc:docMk/>
            <pc:sldMk cId="431971302" sldId="256"/>
            <ac:spMk id="13" creationId="{9E517877-AE77-8BCB-BCE7-230A02ADAD1F}"/>
          </ac:spMkLst>
        </pc:spChg>
      </pc:sldChg>
    </pc:docChg>
  </pc:docChgLst>
  <pc:docChgLst>
    <pc:chgData name="秀佳 河野" userId="ffc85553de38c8b0" providerId="LiveId" clId="{763CF504-300E-4BE5-831E-6536F9891A3A}"/>
    <pc:docChg chg="delSld">
      <pc:chgData name="秀佳 河野" userId="ffc85553de38c8b0" providerId="LiveId" clId="{763CF504-300E-4BE5-831E-6536F9891A3A}" dt="2024-02-16T11:41:06.878" v="0" actId="2696"/>
      <pc:docMkLst>
        <pc:docMk/>
      </pc:docMkLst>
      <pc:sldChg chg="del">
        <pc:chgData name="秀佳 河野" userId="ffc85553de38c8b0" providerId="LiveId" clId="{763CF504-300E-4BE5-831E-6536F9891A3A}" dt="2024-02-16T11:41:06.878" v="0" actId="2696"/>
        <pc:sldMkLst>
          <pc:docMk/>
          <pc:sldMk cId="431971302" sldId="256"/>
        </pc:sldMkLst>
      </pc:sldChg>
      <pc:sldChg chg="del">
        <pc:chgData name="秀佳 河野" userId="ffc85553de38c8b0" providerId="LiveId" clId="{763CF504-300E-4BE5-831E-6536F9891A3A}" dt="2024-02-16T11:41:06.878" v="0" actId="2696"/>
        <pc:sldMkLst>
          <pc:docMk/>
          <pc:sldMk cId="2272592168" sldId="257"/>
        </pc:sldMkLst>
      </pc:sldChg>
      <pc:sldChg chg="del">
        <pc:chgData name="秀佳 河野" userId="ffc85553de38c8b0" providerId="LiveId" clId="{763CF504-300E-4BE5-831E-6536F9891A3A}" dt="2024-02-16T11:41:06.878" v="0" actId="2696"/>
        <pc:sldMkLst>
          <pc:docMk/>
          <pc:sldMk cId="2572892956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B6E6D-B5EE-26F3-4A35-EAAC5183A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8E8CD4-191C-5310-1CDB-0E89FC58F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0F0533-5CF8-25D5-BA30-B546EBE4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86091-E076-B8FD-5983-87640D26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0EDEA2-847F-7C30-7BB3-92D1EE25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4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FDC1F-2C64-F86A-5F43-CA81D636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A288D9-1164-C6A3-C034-DC2A5ABAA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B5ABEE-1955-59E1-4634-9B4B1595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CBB6B-FE4D-9436-1D16-26C656D4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9AAC7F-E830-F488-D948-3C8886BE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16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8B4F68B-BC4F-4DB0-311C-B94BE9EE9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24BF92-0DB1-2C4C-5BC8-7CE60D28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728AFB-563A-4236-2C8B-A8AC3C21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7830C-ACDF-628C-1919-73900DA6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3C249C-6778-F53D-5D12-7494A2FD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88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0E9E27-731B-95AC-0B29-D5BB0AC4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01B976-40F4-108C-D6DA-BC85A2C9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6BA69D-A62C-4565-8CE9-9CE0B6BE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5B4002-11BE-661E-B17F-93EAE430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542636-E63C-5515-F805-F37405B4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5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218055-9FDC-4C27-FA86-DBB813CB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ED6B73-5607-0E95-4B5B-5D85B4D1F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3FD80A-801F-1368-8F7B-2288AFEE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7EADC8-4785-5993-6D56-D1E15856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33E887-F9F7-DED4-6750-6BB047EE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12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7FC8F-E01B-6DB4-A338-96F0A0AA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21DE4E-A35D-3986-36AD-6549FE017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3E787C-E478-46CA-0058-7312385FB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D1D554-942D-0244-4461-2683F2B9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10363D-0F83-E7DF-0F0E-C18AC1E8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27A4DE-799C-220D-6DD9-FC9E529E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0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9CF43-4838-7F94-908C-061D6894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95E02E-5B77-420B-AFB6-8CBAE7FE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A74458-D1F0-55D6-72FD-61E601273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0C5562B-3CC3-32A9-BD05-6CD08D147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F802AC-E0E6-6469-A1CE-1980D002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854EBE-3F12-56A7-992C-BC2D17AF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87CDBEA-C907-3B04-CD21-02C47333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F80EF10-3330-9D5C-6EC1-B798B16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7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EBA3C4-C060-2F38-EDBC-B5E31571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82204B-CEDA-CCA2-1A9A-EFA6D8CA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FF3FDD-D37D-C322-818D-C6E39B6A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5D30D1-8838-A028-E7ED-B6ACB472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16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0E2BF9-2763-86AC-8CC6-CEB7D61F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5C4570-E55C-3046-98FE-0A9B5AF4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066D22-41E7-12F2-0627-520D018F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0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B75CD-930B-CB2B-DBF4-E77A7BF9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C74E07-B638-8BBE-BF41-9CAFBE211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954FB68-4EFD-FFD1-0F30-CD89FF5B4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5E8414-5DC7-451F-493A-93AB4A04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821248-F8C4-FBCC-F0FB-7C5F572A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04D628-C69B-FF49-2BD2-5739172F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93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4198D-4BA3-0259-D5A8-2931D626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08F03DD-D04F-D239-D31C-296A69F79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350491-B89A-87C1-3F47-4B4D81402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E2E056-C0B3-AAF9-D8C0-5181ADB4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C739E1-A703-4B0B-5F44-08B59614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386119-A48C-D45F-C895-1C6FAEF2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39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3F326D-2781-C633-A8B7-DFF37662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B265D3-8552-0126-09A9-6274EBEB7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912580-35C5-6AFB-27E8-6EBF3E08C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FD8661-E919-E41B-1A34-98DDA17E1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5D0768-D301-6AE1-229E-8424B66FA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4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C75F6-CD42-E7C6-AA66-9EA2F99DF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930756-EA57-5275-A316-04D80321E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73" y="358965"/>
            <a:ext cx="11350654" cy="865828"/>
          </a:xfrm>
        </p:spPr>
        <p:txBody>
          <a:bodyPr>
            <a:normAutofit/>
          </a:bodyPr>
          <a:lstStyle/>
          <a:p>
            <a:pPr algn="l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空そう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の生きものワールドでへんしんした生きものをマップにのせましょう。</a:t>
            </a:r>
            <a:b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いちばんのお気に入りに☆マークをつけましょう。</a:t>
            </a:r>
          </a:p>
        </p:txBody>
      </p:sp>
      <p:sp>
        <p:nvSpPr>
          <p:cNvPr id="13" name="星: 5 pt 12">
            <a:extLst>
              <a:ext uri="{FF2B5EF4-FFF2-40B4-BE49-F238E27FC236}">
                <a16:creationId xmlns:a16="http://schemas.microsoft.com/office/drawing/2014/main" id="{04A386E9-3232-D8A7-BA75-7E311E596E16}"/>
              </a:ext>
            </a:extLst>
          </p:cNvPr>
          <p:cNvSpPr/>
          <p:nvPr/>
        </p:nvSpPr>
        <p:spPr>
          <a:xfrm>
            <a:off x="11165747" y="358965"/>
            <a:ext cx="605580" cy="588991"/>
          </a:xfrm>
          <a:prstGeom prst="star5">
            <a:avLst>
              <a:gd name="adj" fmla="val 26117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AD9B0F1-A679-6C63-B523-E1EDA7514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1" t="13823" r="22708" b="19497"/>
          <a:stretch/>
        </p:blipFill>
        <p:spPr>
          <a:xfrm>
            <a:off x="2026818" y="1204384"/>
            <a:ext cx="8189339" cy="55323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4678C73-42F1-1F20-13BE-C23780170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1" b="89976" l="9950" r="89884">
                        <a14:foregroundMark x1="50249" y1="30807" x2="50249" y2="19071"/>
                        <a14:foregroundMark x1="50083" y1="9291" x2="50083" y2="9291"/>
                      </a14:backgroundRemoval>
                    </a14:imgEffect>
                  </a14:imgLayer>
                </a14:imgProps>
              </a:ext>
            </a:extLst>
          </a:blip>
          <a:srcRect l="19728" r="20849" b="14483"/>
          <a:stretch/>
        </p:blipFill>
        <p:spPr>
          <a:xfrm>
            <a:off x="420673" y="1460500"/>
            <a:ext cx="1405172" cy="1371600"/>
          </a:xfrm>
          <a:prstGeom prst="rect">
            <a:avLst/>
          </a:prstGeom>
          <a:ln w="28575"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836D556-F9DD-8362-A206-508D05511B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42" b="72285" l="29101" r="64815">
                        <a14:foregroundMark x1="38095" y1="12360" x2="50000" y2="9738"/>
                        <a14:foregroundMark x1="50000" y1="9738" x2="53968" y2="10487"/>
                        <a14:foregroundMark x1="41534" y1="9363" x2="44974" y2="7116"/>
                        <a14:foregroundMark x1="62434" y1="43820" x2="64815" y2="43820"/>
                        <a14:foregroundMark x1="38889" y1="71536" x2="40212" y2="71161"/>
                        <a14:foregroundMark x1="56614" y1="72285" x2="56614" y2="69663"/>
                      </a14:backgroundRemoval>
                    </a14:imgEffect>
                  </a14:imgLayer>
                </a14:imgProps>
              </a:ext>
            </a:extLst>
          </a:blip>
          <a:srcRect l="24833" t="2743" r="31455" b="22246"/>
          <a:stretch/>
        </p:blipFill>
        <p:spPr>
          <a:xfrm>
            <a:off x="10566942" y="5325282"/>
            <a:ext cx="1074280" cy="1302158"/>
          </a:xfrm>
          <a:prstGeom prst="rect">
            <a:avLst/>
          </a:prstGeom>
          <a:ln w="28575"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A90C252-9B35-7D0F-0BBE-11D9497994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6" b="68056" l="22951" r="76776">
                        <a14:foregroundMark x1="37432" y1="65625" x2="39617" y2="64931"/>
                        <a14:foregroundMark x1="43716" y1="65625" x2="56284" y2="66319"/>
                        <a14:foregroundMark x1="56284" y1="66319" x2="61202" y2="61806"/>
                        <a14:foregroundMark x1="53825" y1="68056" x2="43443" y2="65972"/>
                        <a14:foregroundMark x1="53005" y1="10764" x2="52459" y2="9028"/>
                        <a14:foregroundMark x1="62022" y1="10764" x2="62022" y2="6250"/>
                        <a14:foregroundMark x1="51639" y1="6250" x2="51639" y2="5556"/>
                      </a14:backgroundRemoval>
                    </a14:imgEffect>
                  </a14:imgLayer>
                </a14:imgProps>
              </a:ext>
            </a:extLst>
          </a:blip>
          <a:srcRect l="16409" t="2541" r="16100" b="28794"/>
          <a:stretch/>
        </p:blipFill>
        <p:spPr>
          <a:xfrm>
            <a:off x="10292371" y="1400980"/>
            <a:ext cx="1529931" cy="1224792"/>
          </a:xfrm>
          <a:prstGeom prst="rect">
            <a:avLst/>
          </a:prstGeom>
          <a:ln w="28575"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AF043AB-E09B-1D57-7026-C5453CA4E6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034" b="70847" l="2079" r="45958">
                        <a14:foregroundMark x1="5543" y1="46102" x2="4619" y2="31525"/>
                        <a14:foregroundMark x1="3233" y1="33220" x2="3233" y2="33220"/>
                        <a14:foregroundMark x1="42494" y1="42712" x2="44573" y2="34576"/>
                        <a14:foregroundMark x1="46189" y1="37627" x2="46882" y2="40678"/>
                        <a14:foregroundMark x1="21940" y1="29831" x2="22633" y2="28475"/>
                        <a14:foregroundMark x1="10855" y1="22034" x2="13395" y2="23390"/>
                        <a14:foregroundMark x1="21709" y1="29831" x2="22864" y2="28136"/>
                        <a14:foregroundMark x1="30716" y1="23390" x2="31409" y2="22034"/>
                        <a14:foregroundMark x1="22864" y1="61356" x2="28868" y2="56949"/>
                        <a14:foregroundMark x1="25404" y1="53220" x2="36259" y2="53559"/>
                        <a14:foregroundMark x1="26328" y1="51186" x2="30947" y2="52542"/>
                        <a14:foregroundMark x1="38337" y1="56271" x2="39723" y2="56271"/>
                        <a14:foregroundMark x1="39261" y1="52203" x2="41109" y2="51864"/>
                        <a14:foregroundMark x1="33025" y1="67119" x2="25866" y2="65424"/>
                        <a14:foregroundMark x1="29330" y1="68814" x2="32102" y2="68814"/>
                        <a14:foregroundMark x1="11316" y1="68475" x2="12471" y2="68475"/>
                        <a14:foregroundMark x1="14781" y1="70847" x2="19861" y2="69831"/>
                      </a14:backgroundRemoval>
                    </a14:imgEffect>
                  </a14:imgLayer>
                </a14:imgProps>
              </a:ext>
            </a:extLst>
          </a:blip>
          <a:srcRect l="-499" t="17473" r="50000" b="28235"/>
          <a:stretch/>
        </p:blipFill>
        <p:spPr>
          <a:xfrm>
            <a:off x="388532" y="2902609"/>
            <a:ext cx="1437313" cy="105278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E4CA17E-5E50-31EC-7244-DB0B1C1D4D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875" b="93750" l="10000" r="90000">
                        <a14:foregroundMark x1="13438" y1="9167" x2="19063" y2="22188"/>
                        <a14:foregroundMark x1="19063" y1="25313" x2="41563" y2="34896"/>
                        <a14:foregroundMark x1="41563" y1="34896" x2="43438" y2="35208"/>
                        <a14:foregroundMark x1="36563" y1="20625" x2="42500" y2="22292"/>
                        <a14:foregroundMark x1="43333" y1="6875" x2="48438" y2="8542"/>
                        <a14:foregroundMark x1="55937" y1="14479" x2="55208" y2="17396"/>
                        <a14:foregroundMark x1="57708" y1="35313" x2="79063" y2="31146"/>
                        <a14:foregroundMark x1="83958" y1="21146" x2="86667" y2="12812"/>
                        <a14:foregroundMark x1="86979" y1="17604" x2="85938" y2="10104"/>
                        <a14:foregroundMark x1="85938" y1="10104" x2="84896" y2="9583"/>
                        <a14:foregroundMark x1="81771" y1="11146" x2="81771" y2="15417"/>
                        <a14:foregroundMark x1="88854" y1="16563" x2="89792" y2="12500"/>
                        <a14:foregroundMark x1="11354" y1="11146" x2="12083" y2="15417"/>
                        <a14:foregroundMark x1="15521" y1="9583" x2="15625" y2="9063"/>
                        <a14:foregroundMark x1="11042" y1="9896" x2="11042" y2="11042"/>
                        <a14:foregroundMark x1="18854" y1="10104" x2="19167" y2="14063"/>
                        <a14:foregroundMark x1="25729" y1="27292" x2="26042" y2="27187"/>
                        <a14:foregroundMark x1="35313" y1="36354" x2="41875" y2="39167"/>
                        <a14:foregroundMark x1="18333" y1="74271" x2="23646" y2="78854"/>
                        <a14:foregroundMark x1="23646" y1="78854" x2="30312" y2="75417"/>
                        <a14:foregroundMark x1="30312" y1="75417" x2="33125" y2="70729"/>
                        <a14:foregroundMark x1="17396" y1="76667" x2="19063" y2="77292"/>
                        <a14:foregroundMark x1="26563" y1="80104" x2="26771" y2="79583"/>
                        <a14:foregroundMark x1="26771" y1="79583" x2="26771" y2="79583"/>
                        <a14:foregroundMark x1="57396" y1="67083" x2="58646" y2="85625"/>
                        <a14:foregroundMark x1="54688" y1="92708" x2="63646" y2="93542"/>
                        <a14:foregroundMark x1="63646" y1="93542" x2="63750" y2="93750"/>
                        <a14:foregroundMark x1="51458" y1="48438" x2="58333" y2="51458"/>
                        <a14:foregroundMark x1="58333" y1="51458" x2="58438" y2="50104"/>
                        <a14:foregroundMark x1="44063" y1="23750" x2="52083" y2="11667"/>
                        <a14:foregroundMark x1="52083" y1="11667" x2="52083" y2="11667"/>
                        <a14:foregroundMark x1="55104" y1="11875" x2="56250" y2="18958"/>
                        <a14:foregroundMark x1="56250" y1="18958" x2="55833" y2="19583"/>
                        <a14:backgroundMark x1="17188" y1="12917" x2="1739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42" y="4035615"/>
            <a:ext cx="1139332" cy="113933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6B31CC6-C602-9AF2-754F-D7121F7756C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514" b="26953"/>
          <a:stretch/>
        </p:blipFill>
        <p:spPr>
          <a:xfrm>
            <a:off x="471648" y="5520094"/>
            <a:ext cx="1155463" cy="1107346"/>
          </a:xfrm>
          <a:prstGeom prst="rect">
            <a:avLst/>
          </a:prstGeom>
          <a:ln w="28575"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D855B9-45DC-B963-A98C-885F96F3C8C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72" b="63406" l="23788" r="76443">
                        <a14:foregroundMark x1="26559" y1="34783" x2="26790" y2="53623"/>
                        <a14:foregroundMark x1="26790" y1="53623" x2="27714" y2="56159"/>
                        <a14:foregroundMark x1="25635" y1="48188" x2="31409" y2="58333"/>
                        <a14:foregroundMark x1="32333" y1="63043" x2="71594" y2="57609"/>
                        <a14:foregroundMark x1="71594" y1="57609" x2="73672" y2="49638"/>
                        <a14:foregroundMark x1="36952" y1="64130" x2="54042" y2="62681"/>
                        <a14:foregroundMark x1="54042" y1="62681" x2="63972" y2="63406"/>
                        <a14:foregroundMark x1="63972" y1="63406" x2="66282" y2="62319"/>
                        <a14:foregroundMark x1="73672" y1="58333" x2="71594" y2="45290"/>
                        <a14:foregroundMark x1="72517" y1="43116" x2="74827" y2="54348"/>
                        <a14:foregroundMark x1="75982" y1="48188" x2="76905" y2="51449"/>
                        <a14:foregroundMark x1="24249" y1="53986" x2="23788" y2="50000"/>
                        <a14:foregroundMark x1="44804" y1="43478" x2="50115" y2="35145"/>
                        <a14:foregroundMark x1="46189" y1="18841" x2="47806" y2="38043"/>
                        <a14:foregroundMark x1="44573" y1="36957" x2="51501" y2="39130"/>
                        <a14:foregroundMark x1="46420" y1="21014" x2="46651" y2="18116"/>
                        <a14:foregroundMark x1="53118" y1="34420" x2="63279" y2="29710"/>
                        <a14:foregroundMark x1="63279" y1="29710" x2="64203" y2="31884"/>
                        <a14:foregroundMark x1="69515" y1="36232" x2="69053" y2="14493"/>
                        <a14:foregroundMark x1="69515" y1="19203" x2="71132" y2="35145"/>
                        <a14:foregroundMark x1="70901" y1="28986" x2="70901" y2="18478"/>
                        <a14:foregroundMark x1="69284" y1="15217" x2="70670" y2="14493"/>
                        <a14:foregroundMark x1="63972" y1="9058" x2="63972" y2="11232"/>
                        <a14:foregroundMark x1="65820" y1="9783" x2="65589" y2="18116"/>
                        <a14:foregroundMark x1="64665" y1="25725" x2="51501" y2="16304"/>
                        <a14:foregroundMark x1="50115" y1="21377" x2="54273" y2="20290"/>
                        <a14:foregroundMark x1="50115" y1="34058" x2="57506" y2="29348"/>
                        <a14:foregroundMark x1="68822" y1="26812" x2="62125" y2="20652"/>
                        <a14:foregroundMark x1="56813" y1="5072" x2="55889" y2="14130"/>
                        <a14:foregroundMark x1="55658" y1="10145" x2="52887" y2="14493"/>
                        <a14:foregroundMark x1="56120" y1="9420" x2="56120" y2="11594"/>
                        <a14:foregroundMark x1="57506" y1="8696" x2="59584" y2="12681"/>
                        <a14:foregroundMark x1="68129" y1="19203" x2="66282" y2="18841"/>
                        <a14:foregroundMark x1="52656" y1="24638" x2="58891" y2="24638"/>
                      </a14:backgroundRemoval>
                    </a14:imgEffect>
                  </a14:imgLayer>
                </a14:imgProps>
              </a:ext>
            </a:extLst>
          </a:blip>
          <a:srcRect l="21087" t="46" r="20973" b="33125"/>
          <a:stretch/>
        </p:blipFill>
        <p:spPr>
          <a:xfrm>
            <a:off x="10463545" y="2902609"/>
            <a:ext cx="1177677" cy="865828"/>
          </a:xfrm>
          <a:prstGeom prst="rect">
            <a:avLst/>
          </a:prstGeom>
          <a:ln w="28575">
            <a:noFill/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28F3467-BCD2-B486-61F5-A73A9C4A74A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01" r="27194" b="18215"/>
          <a:stretch/>
        </p:blipFill>
        <p:spPr>
          <a:xfrm>
            <a:off x="499040" y="4083400"/>
            <a:ext cx="1248437" cy="135062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294927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游ゴシック</vt:lpstr>
      <vt:lpstr>游ゴシック Light</vt:lpstr>
      <vt:lpstr>Arial</vt:lpstr>
      <vt:lpstr>Office テーマ</vt:lpstr>
      <vt:lpstr>空そうの生きものワールドでへんしんした生きものをマップにのせましょう。 いちばんのお気に入りに☆マークをつけましょう。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のはらや森の生きものワールドでへんしんした生きものをマップにのせましょう。 いちばんのお気に入りに☆マークをつけましょう。</dc:title>
  <dc:creator>ryo ochi</dc:creator>
  <cp:lastModifiedBy>秀佳 河野</cp:lastModifiedBy>
  <cp:revision>2</cp:revision>
  <dcterms:created xsi:type="dcterms:W3CDTF">2024-02-08T17:18:21Z</dcterms:created>
  <dcterms:modified xsi:type="dcterms:W3CDTF">2024-02-16T11:41:07Z</dcterms:modified>
</cp:coreProperties>
</file>