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7F6A9D-32A8-4A08-9660-270430906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352594C-9E7E-4806-A0F3-F246B48BD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B36DA7-F604-4E0C-93AE-2D5D312F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B0CF95-716A-4F21-8167-D04E99E86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C6F990-DD78-4779-A83B-7A92C947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98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ACCDAB-EE31-424A-9A10-6D9C4B048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24982C-F0FF-4115-A2BA-513FB4CEC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E383BA-4401-4798-97C3-BDFD9390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8E90DD-729D-46E2-A684-EB7004A73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3FB781-B9BE-47E2-9338-76AE15F0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AA0D0F-854C-46F8-AC8C-01F99F430C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3FAC8B4-E9D6-4AD8-99BF-44606C55D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45F621-063A-400B-85F1-C97B4E31F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1520A2-7074-43A1-8C83-5C4E9A71F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F48331-8E9A-43AF-86B7-F61BF4E28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30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5B58B3-3717-4D5F-B1A8-309576EA8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3CB153-EA01-4D3E-B50A-7A33153A1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737727-59A4-4BF8-9173-BD20CEAAF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E34B85-4E0F-4EC8-9889-F5F25B80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2C5BD0-186D-4521-8D94-070039C6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74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022AF5-04C6-41A7-9A34-139CFD04A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64C127-B44C-450F-BB91-D1DDD5F65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6C9AF5-DD0A-443E-B5F3-D2EBA8DF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EE6590-CA7D-4CA5-B185-4EB022D45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3A4102-3262-4706-84C9-4C18998C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14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47A2CF-D5A1-4286-ACE5-D06CAE3E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CE7888-309C-4E60-8F0B-A1B81FB47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EB82C9-41BE-4B33-8D41-783ECD244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BAF64-4B65-43F6-BE14-3922531B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F9A9AF-CD7E-4887-94C6-5D37A1C0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777E01-8243-45AD-9E11-2B2CBAA4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90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042A5D-59BB-400F-A232-E7E7DA2E5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840D04-14EC-4F4F-91AE-A224F99C3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22BA22-7ED8-4AC1-95CF-D2F13F8D8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30291E-E10C-4E04-83ED-25804AEF5D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5B5096E-1E16-4E36-A5A5-C3C9FE322B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C63269-3E2C-409B-A499-E379CDBC3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274D036-9C97-4AB9-8A74-0217D2BE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700216-386D-44AE-B76E-61216FE5D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51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D2DE8-17E5-44F1-A9B9-DACB3E72B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2F50E2-6A48-458A-B1AD-7A1158C47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63FEB6B-1BEF-4100-B39B-1CA479509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01FC86-9227-48AF-8C17-04A02CC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89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E5A29E1-EA61-4B32-8115-92BE0B6C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F66FE3-AC2A-4B7C-A97F-A2C1E61DD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F369E0-8D08-4ECD-A4E6-8A04E73E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9AF4D2-A82B-4820-B1BC-4BDD6F3C4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E5B68A-7338-4387-A7A7-951DEABD6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F43318-0BD7-4513-9DC3-1B1E7AB28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E38309-5EE5-4401-A4B3-518A25D3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2C12EA-EA02-4EF5-B6EF-42DEF71B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E1C797-C897-45B9-9E7C-EEC52BE6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7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9E4FF0-D21F-49B9-9EB6-1C0D90FB0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C8DF4A0-AB81-4F90-BF7C-194D9654A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24AB070-31A7-4123-9A87-C91A1B777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43769B-B424-45C1-B6C9-F29028FC4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C9C647-75F4-4EB5-B69D-1A7401E48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9612B9-B354-4243-A23B-C3DEBF1D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91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E3FDDD5-9841-4525-AFAD-1AA281B9C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79AA7-2B94-4F3C-B564-3580D5BB6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E90BCA-182F-4DD6-BD36-8AEC35785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0E05-6F6F-453F-B576-AB6DD701E156}" type="datetimeFigureOut">
              <a:rPr kumimoji="1" lang="ja-JP" altLang="en-US" smtClean="0"/>
              <a:t>2023/5/18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82A35E-387A-41DB-9D4A-23961B7C9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E990EA-6C06-4EAE-82D6-43AFA93C9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1E7F7-3C80-4FEA-AC95-9F24DD37C6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66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代替処理 3">
            <a:extLst>
              <a:ext uri="{FF2B5EF4-FFF2-40B4-BE49-F238E27FC236}">
                <a16:creationId xmlns:a16="http://schemas.microsoft.com/office/drawing/2014/main" id="{0B4D1668-FEC4-4043-A606-F6E0461D31DD}"/>
              </a:ext>
            </a:extLst>
          </p:cNvPr>
          <p:cNvSpPr/>
          <p:nvPr/>
        </p:nvSpPr>
        <p:spPr>
          <a:xfrm>
            <a:off x="1180719" y="1380495"/>
            <a:ext cx="9830562" cy="4995669"/>
          </a:xfrm>
          <a:prstGeom prst="flowChartAlternateProcess">
            <a:avLst/>
          </a:prstGeom>
          <a:ln w="57150">
            <a:solidFill>
              <a:srgbClr val="FF00FF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262A988-AB27-4AAB-9E7D-B41F2894D9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730" y="1656667"/>
            <a:ext cx="2065217" cy="207597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2CB16C4-2912-4454-9CA0-B8559453B177}"/>
              </a:ext>
            </a:extLst>
          </p:cNvPr>
          <p:cNvSpPr txBox="1"/>
          <p:nvPr/>
        </p:nvSpPr>
        <p:spPr>
          <a:xfrm>
            <a:off x="3510553" y="1687589"/>
            <a:ext cx="76567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highlight>
                  <a:srgbClr val="FFCC00"/>
                </a:highligh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大阪府警おすすめ</a:t>
            </a:r>
            <a:endParaRPr kumimoji="1" lang="en-US" altLang="ja-JP" sz="4400" dirty="0">
              <a:highlight>
                <a:srgbClr val="FFCC00"/>
              </a:highligh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4400" dirty="0">
                <a:highlight>
                  <a:srgbClr val="FFCC00"/>
                </a:highligh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「安まちアプリ」のご紹介♪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181788B-E852-4422-9B6E-E2365FCB07F2}"/>
              </a:ext>
            </a:extLst>
          </p:cNvPr>
          <p:cNvSpPr/>
          <p:nvPr/>
        </p:nvSpPr>
        <p:spPr>
          <a:xfrm>
            <a:off x="1409423" y="3818927"/>
            <a:ext cx="9264586" cy="2429499"/>
          </a:xfrm>
          <a:prstGeom prst="roundRect">
            <a:avLst/>
          </a:prstGeom>
          <a:solidFill>
            <a:srgbClr val="CCFF6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B0336BF-99B6-472E-966C-5306313A4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354" y="4809723"/>
            <a:ext cx="2709437" cy="128746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5579620-7C27-4B1E-B154-0C716AD50BD2}"/>
              </a:ext>
            </a:extLst>
          </p:cNvPr>
          <p:cNvSpPr txBox="1"/>
          <p:nvPr/>
        </p:nvSpPr>
        <p:spPr>
          <a:xfrm>
            <a:off x="1639354" y="3880098"/>
            <a:ext cx="4529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u="sng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下記からダウンロード！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557EA77-2165-42E7-8CDA-6DCE42E90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7042" y="4511908"/>
            <a:ext cx="1605205" cy="15983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8991EB3-4AB5-4B3B-8261-E6AB9E172C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6599" y="4838227"/>
            <a:ext cx="2611508" cy="127198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FAF3506-E62C-452B-818C-ECE261F936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4821" y="4459196"/>
            <a:ext cx="1647689" cy="1637995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3E7CA93-48D6-4AE6-B7F4-B09D191F723E}"/>
              </a:ext>
            </a:extLst>
          </p:cNvPr>
          <p:cNvSpPr txBox="1"/>
          <p:nvPr/>
        </p:nvSpPr>
        <p:spPr>
          <a:xfrm>
            <a:off x="3685940" y="4394039"/>
            <a:ext cx="1182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→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0045E9-C45D-4669-9A5D-CCDA35C6416F}"/>
              </a:ext>
            </a:extLst>
          </p:cNvPr>
          <p:cNvSpPr txBox="1"/>
          <p:nvPr/>
        </p:nvSpPr>
        <p:spPr>
          <a:xfrm>
            <a:off x="8195085" y="4398390"/>
            <a:ext cx="115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→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0FE2FF5-4B20-4D3D-AAC8-EB94103FE45E}"/>
              </a:ext>
            </a:extLst>
          </p:cNvPr>
          <p:cNvSpPr txBox="1"/>
          <p:nvPr/>
        </p:nvSpPr>
        <p:spPr>
          <a:xfrm>
            <a:off x="3436593" y="3099583"/>
            <a:ext cx="7237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～アプリで防犯情報をお届けします～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13B09C0-B697-4E9B-84DA-CE85CD58942A}"/>
              </a:ext>
            </a:extLst>
          </p:cNvPr>
          <p:cNvSpPr/>
          <p:nvPr/>
        </p:nvSpPr>
        <p:spPr>
          <a:xfrm>
            <a:off x="1026942" y="364227"/>
            <a:ext cx="10550768" cy="10162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b="1" dirty="0">
                <a:solidFill>
                  <a:schemeClr val="tx1"/>
                </a:solidFill>
              </a:rPr>
              <a:t>登録した</a:t>
            </a:r>
            <a:r>
              <a:rPr kumimoji="1" lang="ja-JP" altLang="en-US" b="1" dirty="0">
                <a:solidFill>
                  <a:schemeClr val="tx1"/>
                </a:solidFill>
              </a:rPr>
              <a:t>地域の防犯情報（特殊詐欺、子ども被害、女性被害など）を簡単に手に入れることができます。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b="1" dirty="0">
                <a:solidFill>
                  <a:schemeClr val="tx1"/>
                </a:solidFill>
              </a:rPr>
              <a:t>その他、</a:t>
            </a:r>
            <a:r>
              <a:rPr kumimoji="1" lang="ja-JP" altLang="en-US" b="1" dirty="0">
                <a:solidFill>
                  <a:schemeClr val="tx1"/>
                </a:solidFill>
              </a:rPr>
              <a:t>防犯ブザー、痴漢撃退ブザーも使えます。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b="1" dirty="0">
                <a:solidFill>
                  <a:schemeClr val="tx1"/>
                </a:solidFill>
              </a:rPr>
              <a:t>下の</a:t>
            </a:r>
            <a:r>
              <a:rPr kumimoji="1" lang="en-US" altLang="ja-JP" b="1" dirty="0">
                <a:solidFill>
                  <a:schemeClr val="tx1"/>
                </a:solidFill>
              </a:rPr>
              <a:t>『QR</a:t>
            </a:r>
            <a:r>
              <a:rPr kumimoji="1" lang="ja-JP" altLang="en-US" b="1" dirty="0">
                <a:solidFill>
                  <a:schemeClr val="tx1"/>
                </a:solidFill>
              </a:rPr>
              <a:t>コード</a:t>
            </a:r>
            <a:r>
              <a:rPr kumimoji="1" lang="en-US" altLang="ja-JP" b="1">
                <a:solidFill>
                  <a:schemeClr val="tx1"/>
                </a:solidFill>
              </a:rPr>
              <a:t>』</a:t>
            </a:r>
            <a:r>
              <a:rPr kumimoji="1" lang="ja-JP" altLang="en-US" b="1">
                <a:solidFill>
                  <a:schemeClr val="tx1"/>
                </a:solidFill>
              </a:rPr>
              <a:t>から</a:t>
            </a:r>
            <a:r>
              <a:rPr kumimoji="1" lang="ja-JP" altLang="en-US" b="1" dirty="0">
                <a:solidFill>
                  <a:schemeClr val="tx1"/>
                </a:solidFill>
              </a:rPr>
              <a:t>登録してください。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3530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ＭＳ Ｐゴシック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.potx" id="{28940D0C-17FD-4B87-A4B2-0079EE0593E4}" vid="{B7DEF325-3703-4142-A60C-516B6A261C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35</TotalTime>
  <Words>74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P丸ゴシック体E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p2ccp</dc:creator>
  <cp:lastModifiedBy>user</cp:lastModifiedBy>
  <cp:revision>4</cp:revision>
  <cp:lastPrinted>2023-05-10T05:14:05Z</cp:lastPrinted>
  <dcterms:created xsi:type="dcterms:W3CDTF">2023-05-10T05:07:31Z</dcterms:created>
  <dcterms:modified xsi:type="dcterms:W3CDTF">2023-05-18T00:51:51Z</dcterms:modified>
</cp:coreProperties>
</file>