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4" r:id="rId1"/>
  </p:sldMasterIdLst>
  <p:sldIdLst>
    <p:sldId id="260" r:id="rId2"/>
  </p:sldIdLst>
  <p:sldSz cx="13103225" cy="18503900"/>
  <p:notesSz cx="673576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99CCFF"/>
    <a:srgbClr val="FFFF00"/>
    <a:srgbClr val="FFCCFF"/>
    <a:srgbClr val="FFCC00"/>
    <a:srgbClr val="FF00FF"/>
    <a:srgbClr val="00FF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27" d="100"/>
          <a:sy n="27" d="100"/>
        </p:scale>
        <p:origin x="23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000" b="1" dirty="0">
                <a:solidFill>
                  <a:schemeClr val="tx1"/>
                </a:solidFill>
              </a:rPr>
              <a:t>令和４年 交通事故 高齢者死者数</a:t>
            </a:r>
          </a:p>
        </c:rich>
      </c:tx>
      <c:layout>
        <c:manualLayout>
          <c:xMode val="edge"/>
          <c:yMode val="edge"/>
          <c:x val="0.11406729412477083"/>
          <c:y val="1.4923959488618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4597953816257767"/>
          <c:y val="0.15270195348754131"/>
          <c:w val="0.53400137198364772"/>
          <c:h val="0.7876022085579859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令和４年度　交通事故 高齢者死者数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C7F-4B7F-A937-204005BE32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0FE-4F17-9F07-35BF973A19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0FE-4F17-9F07-35BF973A19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0FE-4F17-9F07-35BF973A192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0FE-4F17-9F07-35BF973A192F}"/>
              </c:ext>
            </c:extLst>
          </c:dPt>
          <c:cat>
            <c:strRef>
              <c:f>Sheet1!$A$2:$A$6</c:f>
              <c:strCache>
                <c:ptCount val="5"/>
                <c:pt idx="0">
                  <c:v>歩行者</c:v>
                </c:pt>
                <c:pt idx="1">
                  <c:v>自転車</c:v>
                </c:pt>
                <c:pt idx="2">
                  <c:v>自動車</c:v>
                </c:pt>
                <c:pt idx="3">
                  <c:v>原付</c:v>
                </c:pt>
                <c:pt idx="4">
                  <c:v>自動二輪車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</c:v>
                </c:pt>
                <c:pt idx="1">
                  <c:v>15</c:v>
                </c:pt>
                <c:pt idx="2">
                  <c:v>11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7F-4B7F-A937-204005BE32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0.24059</cdr:x>
      <cdr:y>0.63401</cdr:y>
    </cdr:from>
    <cdr:to>
      <cdr:x>0.87805</cdr:x>
      <cdr:y>0.93058</cdr:y>
    </cdr:to>
    <cdr:sp macro="" textlink="">
      <cdr:nvSpPr>
        <cdr:cNvPr id="2" name="テキスト ボックス 39">
          <a:extLst xmlns:a="http://schemas.openxmlformats.org/drawingml/2006/main">
            <a:ext uri="{FF2B5EF4-FFF2-40B4-BE49-F238E27FC236}">
              <a16:creationId xmlns:a16="http://schemas.microsoft.com/office/drawing/2014/main" id="{E7BA3A87-E15A-4079-AE75-90353D226508}"/>
            </a:ext>
          </a:extLst>
        </cdr:cNvPr>
        <cdr:cNvSpPr txBox="1"/>
      </cdr:nvSpPr>
      <cdr:spPr>
        <a:xfrm xmlns:a="http://schemas.openxmlformats.org/drawingml/2006/main">
          <a:off x="1509817" y="2697660"/>
          <a:ext cx="4000434" cy="12618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ja-JP" altLang="en-US" sz="3200" b="1" dirty="0"/>
            <a:t>自転車</a:t>
          </a:r>
          <a:endParaRPr kumimoji="1" lang="en-US" altLang="ja-JP" sz="3200" b="1" dirty="0"/>
        </a:p>
        <a:p xmlns:a="http://schemas.openxmlformats.org/drawingml/2006/main">
          <a:r>
            <a:rPr kumimoji="1" lang="ja-JP" altLang="en-US" sz="3200" b="1" dirty="0"/>
            <a:t>　</a:t>
          </a:r>
          <a:r>
            <a:rPr kumimoji="1" lang="en-US" altLang="ja-JP" sz="4400" b="1" dirty="0"/>
            <a:t>15</a:t>
          </a:r>
          <a:r>
            <a:rPr kumimoji="1" lang="ja-JP" altLang="en-US" b="1" dirty="0"/>
            <a:t>人</a:t>
          </a:r>
          <a:endParaRPr kumimoji="1" lang="ja-JP" altLang="en-US" sz="3200" b="1" dirty="0"/>
        </a:p>
      </cdr:txBody>
    </cdr:sp>
  </cdr:relSizeAnchor>
  <cdr:relSizeAnchor xmlns:cdr="http://schemas.openxmlformats.org/drawingml/2006/chartDrawing">
    <cdr:from>
      <cdr:x>0.16495</cdr:x>
      <cdr:y>0.41903</cdr:y>
    </cdr:from>
    <cdr:to>
      <cdr:x>0.80241</cdr:x>
      <cdr:y>0.5854</cdr:y>
    </cdr:to>
    <cdr:sp macro="" textlink="">
      <cdr:nvSpPr>
        <cdr:cNvPr id="3" name="テキスト ボックス 39">
          <a:extLst xmlns:a="http://schemas.openxmlformats.org/drawingml/2006/main">
            <a:ext uri="{FF2B5EF4-FFF2-40B4-BE49-F238E27FC236}">
              <a16:creationId xmlns:a16="http://schemas.microsoft.com/office/drawing/2014/main" id="{E7BA3A87-E15A-4079-AE75-90353D226508}"/>
            </a:ext>
          </a:extLst>
        </cdr:cNvPr>
        <cdr:cNvSpPr txBox="1"/>
      </cdr:nvSpPr>
      <cdr:spPr>
        <a:xfrm xmlns:a="http://schemas.openxmlformats.org/drawingml/2006/main">
          <a:off x="1035189" y="1782913"/>
          <a:ext cx="4000372" cy="7078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ja-JP" altLang="en-US" sz="2000" b="1" dirty="0"/>
            <a:t>自動車</a:t>
          </a:r>
          <a:endParaRPr kumimoji="1" lang="en-US" altLang="ja-JP" sz="2000" b="1" dirty="0"/>
        </a:p>
        <a:p xmlns:a="http://schemas.openxmlformats.org/drawingml/2006/main">
          <a:r>
            <a:rPr kumimoji="1" lang="ja-JP" altLang="en-US" sz="2000" b="1" dirty="0"/>
            <a:t>　</a:t>
          </a:r>
          <a:r>
            <a:rPr kumimoji="1" lang="en-US" altLang="ja-JP" sz="2000" b="1" dirty="0"/>
            <a:t>11</a:t>
          </a:r>
          <a:r>
            <a:rPr kumimoji="1" lang="ja-JP" altLang="en-US" sz="2000" b="1" dirty="0"/>
            <a:t>人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6E75B8-F3D3-4A16-8064-A38939988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903" y="3028301"/>
            <a:ext cx="9827419" cy="6442099"/>
          </a:xfrm>
        </p:spPr>
        <p:txBody>
          <a:bodyPr anchor="b"/>
          <a:lstStyle>
            <a:lvl1pPr algn="ctr">
              <a:defRPr sz="6448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F1F5445-05A5-4810-98AE-49121945C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7903" y="9718832"/>
            <a:ext cx="9827419" cy="4467491"/>
          </a:xfrm>
        </p:spPr>
        <p:txBody>
          <a:bodyPr/>
          <a:lstStyle>
            <a:lvl1pPr marL="0" indent="0" algn="ctr">
              <a:buNone/>
              <a:defRPr sz="2579"/>
            </a:lvl1pPr>
            <a:lvl2pPr marL="491353" indent="0" algn="ctr">
              <a:buNone/>
              <a:defRPr sz="2149"/>
            </a:lvl2pPr>
            <a:lvl3pPr marL="982706" indent="0" algn="ctr">
              <a:buNone/>
              <a:defRPr sz="1934"/>
            </a:lvl3pPr>
            <a:lvl4pPr marL="1474059" indent="0" algn="ctr">
              <a:buNone/>
              <a:defRPr sz="1720"/>
            </a:lvl4pPr>
            <a:lvl5pPr marL="1965411" indent="0" algn="ctr">
              <a:buNone/>
              <a:defRPr sz="1720"/>
            </a:lvl5pPr>
            <a:lvl6pPr marL="2456764" indent="0" algn="ctr">
              <a:buNone/>
              <a:defRPr sz="1720"/>
            </a:lvl6pPr>
            <a:lvl7pPr marL="2948117" indent="0" algn="ctr">
              <a:buNone/>
              <a:defRPr sz="1720"/>
            </a:lvl7pPr>
            <a:lvl8pPr marL="3439470" indent="0" algn="ctr">
              <a:buNone/>
              <a:defRPr sz="1720"/>
            </a:lvl8pPr>
            <a:lvl9pPr marL="3930823" indent="0" algn="ctr">
              <a:buNone/>
              <a:defRPr sz="172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54D85D-453A-443A-BBB5-253B10F4B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0E05-6F6F-453F-B576-AB6DD701E156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E089FA-69EF-4371-A182-3D0FA90F1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008D1A-682C-4E9C-80F3-ACE1A5098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E7F7-3C80-4FEA-AC95-9F24DD37C6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2717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79E95-28BA-4F50-885B-54EECE43C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DF5F737-4AB3-4476-9C69-E6AE7B23D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79488D-3F66-423B-AEA1-DFE4752BA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0E05-6F6F-453F-B576-AB6DD701E156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9E9536-04E0-4AC8-B047-838751E31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5D0B33-DA96-4D9D-91DB-A016C0C6E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E7F7-3C80-4FEA-AC95-9F24DD37C6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805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F3075DB-9125-430B-8116-9812BB7222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76995" y="985161"/>
            <a:ext cx="2825383" cy="1568120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83E8483-D125-4110-AA93-11C10736A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00847" y="985161"/>
            <a:ext cx="8312358" cy="1568120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CFB239-5826-448C-B85E-36526305A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0E05-6F6F-453F-B576-AB6DD701E156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7A056B-F26C-441D-8924-A22B7E25F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1782F4-10C2-4F30-9BB6-EB12DF6C7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E7F7-3C80-4FEA-AC95-9F24DD37C6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273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F486C8-1153-4CC9-8149-F0F8DAAE1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69BEDD3-EACF-48E2-BB91-0C8EC6573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3E88CF-EEEB-4C22-8DA7-50343541B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0E05-6F6F-453F-B576-AB6DD701E156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BE535E-1D10-4862-A22E-5DD44146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FF769A-839E-4F84-BEC3-052EA5324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E7F7-3C80-4FEA-AC95-9F24DD37C6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83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4A0D15-52D7-4D8B-882A-8E5A81276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22" y="4613128"/>
            <a:ext cx="11301532" cy="7697107"/>
          </a:xfrm>
        </p:spPr>
        <p:txBody>
          <a:bodyPr anchor="b"/>
          <a:lstStyle>
            <a:lvl1pPr>
              <a:defRPr sz="6448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A2107F-CC0C-4F4B-A17F-981CFBF1C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022" y="12383052"/>
            <a:ext cx="11301532" cy="4047727"/>
          </a:xfrm>
        </p:spPr>
        <p:txBody>
          <a:bodyPr/>
          <a:lstStyle>
            <a:lvl1pPr marL="0" indent="0">
              <a:buNone/>
              <a:defRPr sz="2579">
                <a:solidFill>
                  <a:schemeClr val="tx1">
                    <a:tint val="75000"/>
                  </a:schemeClr>
                </a:solidFill>
              </a:defRPr>
            </a:lvl1pPr>
            <a:lvl2pPr marL="491353" indent="0">
              <a:buNone/>
              <a:defRPr sz="2149">
                <a:solidFill>
                  <a:schemeClr val="tx1">
                    <a:tint val="75000"/>
                  </a:schemeClr>
                </a:solidFill>
              </a:defRPr>
            </a:lvl2pPr>
            <a:lvl3pPr marL="982706" indent="0">
              <a:buNone/>
              <a:defRPr sz="1934">
                <a:solidFill>
                  <a:schemeClr val="tx1">
                    <a:tint val="75000"/>
                  </a:schemeClr>
                </a:solidFill>
              </a:defRPr>
            </a:lvl3pPr>
            <a:lvl4pPr marL="1474059" indent="0">
              <a:buNone/>
              <a:defRPr sz="1720">
                <a:solidFill>
                  <a:schemeClr val="tx1">
                    <a:tint val="75000"/>
                  </a:schemeClr>
                </a:solidFill>
              </a:defRPr>
            </a:lvl4pPr>
            <a:lvl5pPr marL="1965411" indent="0">
              <a:buNone/>
              <a:defRPr sz="1720">
                <a:solidFill>
                  <a:schemeClr val="tx1">
                    <a:tint val="75000"/>
                  </a:schemeClr>
                </a:solidFill>
              </a:defRPr>
            </a:lvl5pPr>
            <a:lvl6pPr marL="2456764" indent="0">
              <a:buNone/>
              <a:defRPr sz="1720">
                <a:solidFill>
                  <a:schemeClr val="tx1">
                    <a:tint val="75000"/>
                  </a:schemeClr>
                </a:solidFill>
              </a:defRPr>
            </a:lvl6pPr>
            <a:lvl7pPr marL="2948117" indent="0">
              <a:buNone/>
              <a:defRPr sz="1720">
                <a:solidFill>
                  <a:schemeClr val="tx1">
                    <a:tint val="75000"/>
                  </a:schemeClr>
                </a:solidFill>
              </a:defRPr>
            </a:lvl7pPr>
            <a:lvl8pPr marL="3439470" indent="0">
              <a:buNone/>
              <a:defRPr sz="1720">
                <a:solidFill>
                  <a:schemeClr val="tx1">
                    <a:tint val="75000"/>
                  </a:schemeClr>
                </a:solidFill>
              </a:defRPr>
            </a:lvl8pPr>
            <a:lvl9pPr marL="3930823" indent="0">
              <a:buNone/>
              <a:defRPr sz="1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C72AAD-9C8A-4D3D-924D-E00B2813E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0E05-6F6F-453F-B576-AB6DD701E156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88CCBB-DBE1-40D9-AFF4-2C2736E67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81A294-DE6E-4034-B3F8-26D4CDED0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E7F7-3C80-4FEA-AC95-9F24DD37C6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23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0F99E0-D960-44FA-9061-F433443B5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1E3556-BA62-48E2-BCC3-4F7B1FFF68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847" y="4925806"/>
            <a:ext cx="5568871" cy="1174055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799E63B-234F-4154-94A6-139474F38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3507" y="4925806"/>
            <a:ext cx="5568871" cy="1174055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E14D371-501E-4096-ADE9-802B2C823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0E05-6F6F-453F-B576-AB6DD701E156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3AE3106-EB07-4053-8659-47F3F7318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BF8CB02-37FD-4261-89F8-58876D841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E7F7-3C80-4FEA-AC95-9F24DD37C6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352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4363B8-D2AA-4029-AFBC-CA437EF3C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553" y="985163"/>
            <a:ext cx="11301532" cy="357656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00326A-5ABF-4E5D-A99D-823CA2874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2554" y="4536027"/>
            <a:ext cx="5543278" cy="2223037"/>
          </a:xfrm>
        </p:spPr>
        <p:txBody>
          <a:bodyPr anchor="b"/>
          <a:lstStyle>
            <a:lvl1pPr marL="0" indent="0">
              <a:buNone/>
              <a:defRPr sz="2579" b="1"/>
            </a:lvl1pPr>
            <a:lvl2pPr marL="491353" indent="0">
              <a:buNone/>
              <a:defRPr sz="2149" b="1"/>
            </a:lvl2pPr>
            <a:lvl3pPr marL="982706" indent="0">
              <a:buNone/>
              <a:defRPr sz="1934" b="1"/>
            </a:lvl3pPr>
            <a:lvl4pPr marL="1474059" indent="0">
              <a:buNone/>
              <a:defRPr sz="1720" b="1"/>
            </a:lvl4pPr>
            <a:lvl5pPr marL="1965411" indent="0">
              <a:buNone/>
              <a:defRPr sz="1720" b="1"/>
            </a:lvl5pPr>
            <a:lvl6pPr marL="2456764" indent="0">
              <a:buNone/>
              <a:defRPr sz="1720" b="1"/>
            </a:lvl6pPr>
            <a:lvl7pPr marL="2948117" indent="0">
              <a:buNone/>
              <a:defRPr sz="1720" b="1"/>
            </a:lvl7pPr>
            <a:lvl8pPr marL="3439470" indent="0">
              <a:buNone/>
              <a:defRPr sz="1720" b="1"/>
            </a:lvl8pPr>
            <a:lvl9pPr marL="3930823" indent="0">
              <a:buNone/>
              <a:defRPr sz="172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64593D2-8900-4CD3-A872-CE19C099B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2554" y="6759064"/>
            <a:ext cx="5543278" cy="994156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20A0CEC-65C8-4DB5-8416-DFFF068E24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3508" y="4536027"/>
            <a:ext cx="5570577" cy="2223037"/>
          </a:xfrm>
        </p:spPr>
        <p:txBody>
          <a:bodyPr anchor="b"/>
          <a:lstStyle>
            <a:lvl1pPr marL="0" indent="0">
              <a:buNone/>
              <a:defRPr sz="2579" b="1"/>
            </a:lvl1pPr>
            <a:lvl2pPr marL="491353" indent="0">
              <a:buNone/>
              <a:defRPr sz="2149" b="1"/>
            </a:lvl2pPr>
            <a:lvl3pPr marL="982706" indent="0">
              <a:buNone/>
              <a:defRPr sz="1934" b="1"/>
            </a:lvl3pPr>
            <a:lvl4pPr marL="1474059" indent="0">
              <a:buNone/>
              <a:defRPr sz="1720" b="1"/>
            </a:lvl4pPr>
            <a:lvl5pPr marL="1965411" indent="0">
              <a:buNone/>
              <a:defRPr sz="1720" b="1"/>
            </a:lvl5pPr>
            <a:lvl6pPr marL="2456764" indent="0">
              <a:buNone/>
              <a:defRPr sz="1720" b="1"/>
            </a:lvl6pPr>
            <a:lvl7pPr marL="2948117" indent="0">
              <a:buNone/>
              <a:defRPr sz="1720" b="1"/>
            </a:lvl7pPr>
            <a:lvl8pPr marL="3439470" indent="0">
              <a:buNone/>
              <a:defRPr sz="1720" b="1"/>
            </a:lvl8pPr>
            <a:lvl9pPr marL="3930823" indent="0">
              <a:buNone/>
              <a:defRPr sz="172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84B0D28-2B12-403E-B671-2DF0293AB0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3508" y="6759064"/>
            <a:ext cx="5570577" cy="994156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9AE3E45-8827-497F-A72E-473B4A5AF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0E05-6F6F-453F-B576-AB6DD701E156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5F3CB35-BC98-4C78-AF70-14DCCE707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93DBE10-4896-454F-99C3-2F2CFE534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E7F7-3C80-4FEA-AC95-9F24DD37C6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360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C85BC8-755A-43A2-937E-7464B029E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8B8EB1A-BE6A-4444-AE5A-3F0987C38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0E05-6F6F-453F-B576-AB6DD701E156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9A9D2CF-7859-464A-878E-6F5D8870F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615CC19-9A2E-43A9-B64D-CD49963E9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E7F7-3C80-4FEA-AC95-9F24DD37C6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8467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2465F2B-EBCF-45BF-A527-846A82F39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0E05-6F6F-453F-B576-AB6DD701E156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BFB3F71-5171-4015-85B6-4781E737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5FCC7BB-3C7D-4929-BFDD-8A891866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E7F7-3C80-4FEA-AC95-9F24DD37C6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90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0D9F4A-9332-40B4-A4D2-A264F403D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554" y="1233593"/>
            <a:ext cx="4226131" cy="4317577"/>
          </a:xfrm>
        </p:spPr>
        <p:txBody>
          <a:bodyPr anchor="b"/>
          <a:lstStyle>
            <a:lvl1pPr>
              <a:defRPr sz="34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7D4BB3-7F1C-4957-A04E-C776A85A7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0577" y="2664220"/>
            <a:ext cx="6633508" cy="13149762"/>
          </a:xfrm>
        </p:spPr>
        <p:txBody>
          <a:bodyPr/>
          <a:lstStyle>
            <a:lvl1pPr>
              <a:defRPr sz="3439"/>
            </a:lvl1pPr>
            <a:lvl2pPr>
              <a:defRPr sz="3009"/>
            </a:lvl2pPr>
            <a:lvl3pPr>
              <a:defRPr sz="2579"/>
            </a:lvl3pPr>
            <a:lvl4pPr>
              <a:defRPr sz="2149"/>
            </a:lvl4pPr>
            <a:lvl5pPr>
              <a:defRPr sz="2149"/>
            </a:lvl5pPr>
            <a:lvl6pPr>
              <a:defRPr sz="2149"/>
            </a:lvl6pPr>
            <a:lvl7pPr>
              <a:defRPr sz="2149"/>
            </a:lvl7pPr>
            <a:lvl8pPr>
              <a:defRPr sz="2149"/>
            </a:lvl8pPr>
            <a:lvl9pPr>
              <a:defRPr sz="2149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156F624-E773-41D1-A208-D6B5899BD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2554" y="5551170"/>
            <a:ext cx="4226131" cy="10284229"/>
          </a:xfrm>
        </p:spPr>
        <p:txBody>
          <a:bodyPr/>
          <a:lstStyle>
            <a:lvl1pPr marL="0" indent="0">
              <a:buNone/>
              <a:defRPr sz="1720"/>
            </a:lvl1pPr>
            <a:lvl2pPr marL="491353" indent="0">
              <a:buNone/>
              <a:defRPr sz="1505"/>
            </a:lvl2pPr>
            <a:lvl3pPr marL="982706" indent="0">
              <a:buNone/>
              <a:defRPr sz="1290"/>
            </a:lvl3pPr>
            <a:lvl4pPr marL="1474059" indent="0">
              <a:buNone/>
              <a:defRPr sz="1075"/>
            </a:lvl4pPr>
            <a:lvl5pPr marL="1965411" indent="0">
              <a:buNone/>
              <a:defRPr sz="1075"/>
            </a:lvl5pPr>
            <a:lvl6pPr marL="2456764" indent="0">
              <a:buNone/>
              <a:defRPr sz="1075"/>
            </a:lvl6pPr>
            <a:lvl7pPr marL="2948117" indent="0">
              <a:buNone/>
              <a:defRPr sz="1075"/>
            </a:lvl7pPr>
            <a:lvl8pPr marL="3439470" indent="0">
              <a:buNone/>
              <a:defRPr sz="1075"/>
            </a:lvl8pPr>
            <a:lvl9pPr marL="3930823" indent="0">
              <a:buNone/>
              <a:defRPr sz="107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12927DE-4D12-4D51-8AB9-A7F294B5C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0E05-6F6F-453F-B576-AB6DD701E156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B66BCB2-21CA-4EBE-909C-AD75DED9B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F468385-40D8-48C0-A985-178312945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E7F7-3C80-4FEA-AC95-9F24DD37C6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56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CBC4B3-50AA-48FC-8FCD-10FDFBDF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554" y="1233593"/>
            <a:ext cx="4226131" cy="4317577"/>
          </a:xfrm>
        </p:spPr>
        <p:txBody>
          <a:bodyPr anchor="b"/>
          <a:lstStyle>
            <a:lvl1pPr>
              <a:defRPr sz="34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12CA9DB-A3FF-4589-A99B-14129F876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0577" y="2664220"/>
            <a:ext cx="6633508" cy="13149762"/>
          </a:xfrm>
        </p:spPr>
        <p:txBody>
          <a:bodyPr/>
          <a:lstStyle>
            <a:lvl1pPr marL="0" indent="0">
              <a:buNone/>
              <a:defRPr sz="3439"/>
            </a:lvl1pPr>
            <a:lvl2pPr marL="491353" indent="0">
              <a:buNone/>
              <a:defRPr sz="3009"/>
            </a:lvl2pPr>
            <a:lvl3pPr marL="982706" indent="0">
              <a:buNone/>
              <a:defRPr sz="2579"/>
            </a:lvl3pPr>
            <a:lvl4pPr marL="1474059" indent="0">
              <a:buNone/>
              <a:defRPr sz="2149"/>
            </a:lvl4pPr>
            <a:lvl5pPr marL="1965411" indent="0">
              <a:buNone/>
              <a:defRPr sz="2149"/>
            </a:lvl5pPr>
            <a:lvl6pPr marL="2456764" indent="0">
              <a:buNone/>
              <a:defRPr sz="2149"/>
            </a:lvl6pPr>
            <a:lvl7pPr marL="2948117" indent="0">
              <a:buNone/>
              <a:defRPr sz="2149"/>
            </a:lvl7pPr>
            <a:lvl8pPr marL="3439470" indent="0">
              <a:buNone/>
              <a:defRPr sz="2149"/>
            </a:lvl8pPr>
            <a:lvl9pPr marL="3930823" indent="0">
              <a:buNone/>
              <a:defRPr sz="2149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59F0F6A-E674-4F6D-9782-FEDC8362C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2554" y="5551170"/>
            <a:ext cx="4226131" cy="10284229"/>
          </a:xfrm>
        </p:spPr>
        <p:txBody>
          <a:bodyPr/>
          <a:lstStyle>
            <a:lvl1pPr marL="0" indent="0">
              <a:buNone/>
              <a:defRPr sz="1720"/>
            </a:lvl1pPr>
            <a:lvl2pPr marL="491353" indent="0">
              <a:buNone/>
              <a:defRPr sz="1505"/>
            </a:lvl2pPr>
            <a:lvl3pPr marL="982706" indent="0">
              <a:buNone/>
              <a:defRPr sz="1290"/>
            </a:lvl3pPr>
            <a:lvl4pPr marL="1474059" indent="0">
              <a:buNone/>
              <a:defRPr sz="1075"/>
            </a:lvl4pPr>
            <a:lvl5pPr marL="1965411" indent="0">
              <a:buNone/>
              <a:defRPr sz="1075"/>
            </a:lvl5pPr>
            <a:lvl6pPr marL="2456764" indent="0">
              <a:buNone/>
              <a:defRPr sz="1075"/>
            </a:lvl6pPr>
            <a:lvl7pPr marL="2948117" indent="0">
              <a:buNone/>
              <a:defRPr sz="1075"/>
            </a:lvl7pPr>
            <a:lvl8pPr marL="3439470" indent="0">
              <a:buNone/>
              <a:defRPr sz="1075"/>
            </a:lvl8pPr>
            <a:lvl9pPr marL="3930823" indent="0">
              <a:buNone/>
              <a:defRPr sz="107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E3761B-D77B-4702-BAF5-706DFF7F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0E05-6F6F-453F-B576-AB6DD701E156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F1CA1E3-EBFD-4083-8672-3CB81B0C9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6F218BA-7C79-425D-AE5E-4DE1F8E4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E7F7-3C80-4FEA-AC95-9F24DD37C6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82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DBD95E5-7D56-45E9-9360-E143D89FC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847" y="985163"/>
            <a:ext cx="11301532" cy="3576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F995F7F-0A9C-477D-94D3-E545B3636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847" y="4925806"/>
            <a:ext cx="11301532" cy="11740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5EC619-9EB2-40AD-A26A-5E23D6285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847" y="17150376"/>
            <a:ext cx="2948226" cy="9851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C0E05-6F6F-453F-B576-AB6DD701E156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AA4B6E-3BB7-4746-921E-685870561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0444" y="17150376"/>
            <a:ext cx="4422338" cy="9851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8D04A2-1E4A-466B-935E-9FD6251C8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4152" y="17150376"/>
            <a:ext cx="2948226" cy="9851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1E7F7-3C80-4FEA-AC95-9F24DD37C6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715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xStyles>
    <p:titleStyle>
      <a:lvl1pPr algn="l" defTabSz="982706" rtl="0" eaLnBrk="1" latinLnBrk="0" hangingPunct="1">
        <a:lnSpc>
          <a:spcPct val="90000"/>
        </a:lnSpc>
        <a:spcBef>
          <a:spcPct val="0"/>
        </a:spcBef>
        <a:buNone/>
        <a:defRPr kumimoji="1" sz="47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5676" indent="-245676" algn="l" defTabSz="982706" rtl="0" eaLnBrk="1" latinLnBrk="0" hangingPunct="1">
        <a:lnSpc>
          <a:spcPct val="90000"/>
        </a:lnSpc>
        <a:spcBef>
          <a:spcPts val="1075"/>
        </a:spcBef>
        <a:buFont typeface="Arial" panose="020B0604020202020204" pitchFamily="34" charset="0"/>
        <a:buChar char="•"/>
        <a:defRPr kumimoji="1" sz="3009" kern="1200">
          <a:solidFill>
            <a:schemeClr val="tx1"/>
          </a:solidFill>
          <a:latin typeface="+mn-lt"/>
          <a:ea typeface="+mn-ea"/>
          <a:cs typeface="+mn-cs"/>
        </a:defRPr>
      </a:lvl1pPr>
      <a:lvl2pPr marL="737029" indent="-245676" algn="l" defTabSz="982706" rtl="0" eaLnBrk="1" latinLnBrk="0" hangingPunct="1">
        <a:lnSpc>
          <a:spcPct val="90000"/>
        </a:lnSpc>
        <a:spcBef>
          <a:spcPts val="537"/>
        </a:spcBef>
        <a:buFont typeface="Arial" panose="020B0604020202020204" pitchFamily="34" charset="0"/>
        <a:buChar char="•"/>
        <a:defRPr kumimoji="1" sz="2579" kern="1200">
          <a:solidFill>
            <a:schemeClr val="tx1"/>
          </a:solidFill>
          <a:latin typeface="+mn-lt"/>
          <a:ea typeface="+mn-ea"/>
          <a:cs typeface="+mn-cs"/>
        </a:defRPr>
      </a:lvl2pPr>
      <a:lvl3pPr marL="1228382" indent="-245676" algn="l" defTabSz="982706" rtl="0" eaLnBrk="1" latinLnBrk="0" hangingPunct="1">
        <a:lnSpc>
          <a:spcPct val="90000"/>
        </a:lnSpc>
        <a:spcBef>
          <a:spcPts val="537"/>
        </a:spcBef>
        <a:buFont typeface="Arial" panose="020B0604020202020204" pitchFamily="34" charset="0"/>
        <a:buChar char="•"/>
        <a:defRPr kumimoji="1" sz="2149" kern="1200">
          <a:solidFill>
            <a:schemeClr val="tx1"/>
          </a:solidFill>
          <a:latin typeface="+mn-lt"/>
          <a:ea typeface="+mn-ea"/>
          <a:cs typeface="+mn-cs"/>
        </a:defRPr>
      </a:lvl3pPr>
      <a:lvl4pPr marL="1719735" indent="-245676" algn="l" defTabSz="982706" rtl="0" eaLnBrk="1" latinLnBrk="0" hangingPunct="1">
        <a:lnSpc>
          <a:spcPct val="90000"/>
        </a:lnSpc>
        <a:spcBef>
          <a:spcPts val="537"/>
        </a:spcBef>
        <a:buFont typeface="Arial" panose="020B0604020202020204" pitchFamily="34" charset="0"/>
        <a:buChar char="•"/>
        <a:defRPr kumimoji="1" sz="1934" kern="1200">
          <a:solidFill>
            <a:schemeClr val="tx1"/>
          </a:solidFill>
          <a:latin typeface="+mn-lt"/>
          <a:ea typeface="+mn-ea"/>
          <a:cs typeface="+mn-cs"/>
        </a:defRPr>
      </a:lvl4pPr>
      <a:lvl5pPr marL="2211088" indent="-245676" algn="l" defTabSz="982706" rtl="0" eaLnBrk="1" latinLnBrk="0" hangingPunct="1">
        <a:lnSpc>
          <a:spcPct val="90000"/>
        </a:lnSpc>
        <a:spcBef>
          <a:spcPts val="537"/>
        </a:spcBef>
        <a:buFont typeface="Arial" panose="020B0604020202020204" pitchFamily="34" charset="0"/>
        <a:buChar char="•"/>
        <a:defRPr kumimoji="1" sz="1934" kern="1200">
          <a:solidFill>
            <a:schemeClr val="tx1"/>
          </a:solidFill>
          <a:latin typeface="+mn-lt"/>
          <a:ea typeface="+mn-ea"/>
          <a:cs typeface="+mn-cs"/>
        </a:defRPr>
      </a:lvl5pPr>
      <a:lvl6pPr marL="2702441" indent="-245676" algn="l" defTabSz="982706" rtl="0" eaLnBrk="1" latinLnBrk="0" hangingPunct="1">
        <a:lnSpc>
          <a:spcPct val="90000"/>
        </a:lnSpc>
        <a:spcBef>
          <a:spcPts val="537"/>
        </a:spcBef>
        <a:buFont typeface="Arial" panose="020B0604020202020204" pitchFamily="34" charset="0"/>
        <a:buChar char="•"/>
        <a:defRPr kumimoji="1" sz="1934" kern="1200">
          <a:solidFill>
            <a:schemeClr val="tx1"/>
          </a:solidFill>
          <a:latin typeface="+mn-lt"/>
          <a:ea typeface="+mn-ea"/>
          <a:cs typeface="+mn-cs"/>
        </a:defRPr>
      </a:lvl6pPr>
      <a:lvl7pPr marL="3193793" indent="-245676" algn="l" defTabSz="982706" rtl="0" eaLnBrk="1" latinLnBrk="0" hangingPunct="1">
        <a:lnSpc>
          <a:spcPct val="90000"/>
        </a:lnSpc>
        <a:spcBef>
          <a:spcPts val="537"/>
        </a:spcBef>
        <a:buFont typeface="Arial" panose="020B0604020202020204" pitchFamily="34" charset="0"/>
        <a:buChar char="•"/>
        <a:defRPr kumimoji="1" sz="1934" kern="1200">
          <a:solidFill>
            <a:schemeClr val="tx1"/>
          </a:solidFill>
          <a:latin typeface="+mn-lt"/>
          <a:ea typeface="+mn-ea"/>
          <a:cs typeface="+mn-cs"/>
        </a:defRPr>
      </a:lvl7pPr>
      <a:lvl8pPr marL="3685146" indent="-245676" algn="l" defTabSz="982706" rtl="0" eaLnBrk="1" latinLnBrk="0" hangingPunct="1">
        <a:lnSpc>
          <a:spcPct val="90000"/>
        </a:lnSpc>
        <a:spcBef>
          <a:spcPts val="537"/>
        </a:spcBef>
        <a:buFont typeface="Arial" panose="020B0604020202020204" pitchFamily="34" charset="0"/>
        <a:buChar char="•"/>
        <a:defRPr kumimoji="1" sz="1934" kern="1200">
          <a:solidFill>
            <a:schemeClr val="tx1"/>
          </a:solidFill>
          <a:latin typeface="+mn-lt"/>
          <a:ea typeface="+mn-ea"/>
          <a:cs typeface="+mn-cs"/>
        </a:defRPr>
      </a:lvl8pPr>
      <a:lvl9pPr marL="4176499" indent="-245676" algn="l" defTabSz="982706" rtl="0" eaLnBrk="1" latinLnBrk="0" hangingPunct="1">
        <a:lnSpc>
          <a:spcPct val="90000"/>
        </a:lnSpc>
        <a:spcBef>
          <a:spcPts val="537"/>
        </a:spcBef>
        <a:buFont typeface="Arial" panose="020B0604020202020204" pitchFamily="34" charset="0"/>
        <a:buChar char="•"/>
        <a:defRPr kumimoji="1" sz="19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82706" rtl="0" eaLnBrk="1" latinLnBrk="0" hangingPunct="1">
        <a:defRPr kumimoji="1" sz="1934" kern="1200">
          <a:solidFill>
            <a:schemeClr val="tx1"/>
          </a:solidFill>
          <a:latin typeface="+mn-lt"/>
          <a:ea typeface="+mn-ea"/>
          <a:cs typeface="+mn-cs"/>
        </a:defRPr>
      </a:lvl1pPr>
      <a:lvl2pPr marL="491353" algn="l" defTabSz="982706" rtl="0" eaLnBrk="1" latinLnBrk="0" hangingPunct="1">
        <a:defRPr kumimoji="1" sz="1934" kern="1200">
          <a:solidFill>
            <a:schemeClr val="tx1"/>
          </a:solidFill>
          <a:latin typeface="+mn-lt"/>
          <a:ea typeface="+mn-ea"/>
          <a:cs typeface="+mn-cs"/>
        </a:defRPr>
      </a:lvl2pPr>
      <a:lvl3pPr marL="982706" algn="l" defTabSz="982706" rtl="0" eaLnBrk="1" latinLnBrk="0" hangingPunct="1">
        <a:defRPr kumimoji="1" sz="1934" kern="1200">
          <a:solidFill>
            <a:schemeClr val="tx1"/>
          </a:solidFill>
          <a:latin typeface="+mn-lt"/>
          <a:ea typeface="+mn-ea"/>
          <a:cs typeface="+mn-cs"/>
        </a:defRPr>
      </a:lvl3pPr>
      <a:lvl4pPr marL="1474059" algn="l" defTabSz="982706" rtl="0" eaLnBrk="1" latinLnBrk="0" hangingPunct="1">
        <a:defRPr kumimoji="1" sz="1934" kern="1200">
          <a:solidFill>
            <a:schemeClr val="tx1"/>
          </a:solidFill>
          <a:latin typeface="+mn-lt"/>
          <a:ea typeface="+mn-ea"/>
          <a:cs typeface="+mn-cs"/>
        </a:defRPr>
      </a:lvl4pPr>
      <a:lvl5pPr marL="1965411" algn="l" defTabSz="982706" rtl="0" eaLnBrk="1" latinLnBrk="0" hangingPunct="1">
        <a:defRPr kumimoji="1" sz="1934" kern="1200">
          <a:solidFill>
            <a:schemeClr val="tx1"/>
          </a:solidFill>
          <a:latin typeface="+mn-lt"/>
          <a:ea typeface="+mn-ea"/>
          <a:cs typeface="+mn-cs"/>
        </a:defRPr>
      </a:lvl5pPr>
      <a:lvl6pPr marL="2456764" algn="l" defTabSz="982706" rtl="0" eaLnBrk="1" latinLnBrk="0" hangingPunct="1">
        <a:defRPr kumimoji="1" sz="1934" kern="1200">
          <a:solidFill>
            <a:schemeClr val="tx1"/>
          </a:solidFill>
          <a:latin typeface="+mn-lt"/>
          <a:ea typeface="+mn-ea"/>
          <a:cs typeface="+mn-cs"/>
        </a:defRPr>
      </a:lvl6pPr>
      <a:lvl7pPr marL="2948117" algn="l" defTabSz="982706" rtl="0" eaLnBrk="1" latinLnBrk="0" hangingPunct="1">
        <a:defRPr kumimoji="1" sz="1934" kern="1200">
          <a:solidFill>
            <a:schemeClr val="tx1"/>
          </a:solidFill>
          <a:latin typeface="+mn-lt"/>
          <a:ea typeface="+mn-ea"/>
          <a:cs typeface="+mn-cs"/>
        </a:defRPr>
      </a:lvl7pPr>
      <a:lvl8pPr marL="3439470" algn="l" defTabSz="982706" rtl="0" eaLnBrk="1" latinLnBrk="0" hangingPunct="1">
        <a:defRPr kumimoji="1" sz="1934" kern="1200">
          <a:solidFill>
            <a:schemeClr val="tx1"/>
          </a:solidFill>
          <a:latin typeface="+mn-lt"/>
          <a:ea typeface="+mn-ea"/>
          <a:cs typeface="+mn-cs"/>
        </a:defRPr>
      </a:lvl8pPr>
      <a:lvl9pPr marL="3930823" algn="l" defTabSz="982706" rtl="0" eaLnBrk="1" latinLnBrk="0" hangingPunct="1">
        <a:defRPr kumimoji="1" sz="19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F625CA0D-3584-4984-8FD1-4ABFE7CBC2A7}"/>
              </a:ext>
            </a:extLst>
          </p:cNvPr>
          <p:cNvSpPr/>
          <p:nvPr/>
        </p:nvSpPr>
        <p:spPr>
          <a:xfrm>
            <a:off x="204286" y="9072160"/>
            <a:ext cx="12720638" cy="40083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0E5746F1-68FF-416F-83F9-87B20267A378}"/>
              </a:ext>
            </a:extLst>
          </p:cNvPr>
          <p:cNvSpPr/>
          <p:nvPr/>
        </p:nvSpPr>
        <p:spPr>
          <a:xfrm>
            <a:off x="2870564" y="14776930"/>
            <a:ext cx="9951364" cy="296218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爆発: 14 pt 38">
            <a:extLst>
              <a:ext uri="{FF2B5EF4-FFF2-40B4-BE49-F238E27FC236}">
                <a16:creationId xmlns:a16="http://schemas.microsoft.com/office/drawing/2014/main" id="{6E553335-7858-41B9-9AFC-14EA9A694A8A}"/>
              </a:ext>
            </a:extLst>
          </p:cNvPr>
          <p:cNvSpPr/>
          <p:nvPr/>
        </p:nvSpPr>
        <p:spPr>
          <a:xfrm>
            <a:off x="7411964" y="343807"/>
            <a:ext cx="5544515" cy="3014851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爆発: 14 pt 19">
            <a:extLst>
              <a:ext uri="{FF2B5EF4-FFF2-40B4-BE49-F238E27FC236}">
                <a16:creationId xmlns:a16="http://schemas.microsoft.com/office/drawing/2014/main" id="{82217688-7F62-4607-896C-F10926783387}"/>
              </a:ext>
            </a:extLst>
          </p:cNvPr>
          <p:cNvSpPr/>
          <p:nvPr/>
        </p:nvSpPr>
        <p:spPr>
          <a:xfrm>
            <a:off x="-144444" y="409528"/>
            <a:ext cx="5796068" cy="3014850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B145D23F-FC1C-4BEC-9345-FEA9C2D95F0D}"/>
              </a:ext>
            </a:extLst>
          </p:cNvPr>
          <p:cNvSpPr/>
          <p:nvPr/>
        </p:nvSpPr>
        <p:spPr>
          <a:xfrm>
            <a:off x="100891" y="3547669"/>
            <a:ext cx="12915983" cy="5281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4729E9E9-D2D0-424D-AAFB-7DC9FF32A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06" y="14891510"/>
            <a:ext cx="1249279" cy="84982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A11A8AF-CB6A-4680-916A-D4361364B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447" y="10563305"/>
            <a:ext cx="2603186" cy="252432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F6DB49-62AE-447F-AF33-3E300BF3BD80}"/>
              </a:ext>
            </a:extLst>
          </p:cNvPr>
          <p:cNvSpPr txBox="1"/>
          <p:nvPr/>
        </p:nvSpPr>
        <p:spPr>
          <a:xfrm>
            <a:off x="575792" y="968083"/>
            <a:ext cx="1313636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死亡</a:t>
            </a:r>
            <a:r>
              <a:rPr kumimoji="1" lang="ja-JP" altLang="en-US" sz="9600" b="1" dirty="0"/>
              <a:t>事故</a:t>
            </a:r>
            <a:r>
              <a:rPr kumimoji="1" lang="ja-JP" altLang="en-US" sz="16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多発</a:t>
            </a:r>
            <a:r>
              <a:rPr kumimoji="1" lang="en-US" altLang="ja-JP" sz="13800" b="1" dirty="0"/>
              <a:t>!!</a:t>
            </a:r>
            <a:endParaRPr kumimoji="1" lang="ja-JP" altLang="en-US" sz="166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3FCE265-5033-474C-BB24-7E4827568974}"/>
              </a:ext>
            </a:extLst>
          </p:cNvPr>
          <p:cNvSpPr txBox="1"/>
          <p:nvPr/>
        </p:nvSpPr>
        <p:spPr>
          <a:xfrm>
            <a:off x="362587" y="46908"/>
            <a:ext cx="4662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高齢者の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454B4E-66B1-48F6-8BFF-6C17E12A893A}"/>
              </a:ext>
            </a:extLst>
          </p:cNvPr>
          <p:cNvSpPr txBox="1"/>
          <p:nvPr/>
        </p:nvSpPr>
        <p:spPr>
          <a:xfrm>
            <a:off x="100891" y="3590258"/>
            <a:ext cx="5796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●高齢者の事故現状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A8C88B2-5255-41BC-9112-6FEF36963BE8}"/>
              </a:ext>
            </a:extLst>
          </p:cNvPr>
          <p:cNvSpPr txBox="1"/>
          <p:nvPr/>
        </p:nvSpPr>
        <p:spPr>
          <a:xfrm>
            <a:off x="257189" y="9253567"/>
            <a:ext cx="8584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●事故防止のポイント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9AE4EDD-0C47-4902-A9E0-6586D8D2FD13}"/>
              </a:ext>
            </a:extLst>
          </p:cNvPr>
          <p:cNvSpPr txBox="1"/>
          <p:nvPr/>
        </p:nvSpPr>
        <p:spPr>
          <a:xfrm>
            <a:off x="256734" y="10020557"/>
            <a:ext cx="8584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・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信号</a:t>
            </a:r>
            <a:r>
              <a:rPr kumimoji="1" lang="ja-JP" altLang="en-US" sz="2000" b="1" dirty="0"/>
              <a:t>を必ず守りましょう！</a:t>
            </a:r>
            <a:endParaRPr kumimoji="1" lang="ja-JP" altLang="en-US" sz="36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DB96794-EFF9-430A-809A-EEA314E04059}"/>
              </a:ext>
            </a:extLst>
          </p:cNvPr>
          <p:cNvSpPr txBox="1"/>
          <p:nvPr/>
        </p:nvSpPr>
        <p:spPr>
          <a:xfrm>
            <a:off x="256078" y="11609035"/>
            <a:ext cx="9867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・</a:t>
            </a:r>
            <a:r>
              <a:rPr kumimoji="1" lang="ja-JP" altLang="en-US" sz="4000" b="1" dirty="0"/>
              <a:t>夜間の外出時</a:t>
            </a:r>
            <a:r>
              <a:rPr kumimoji="1" lang="ja-JP" altLang="en-US" sz="2000" b="1" dirty="0"/>
              <a:t>には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反射材</a:t>
            </a:r>
            <a:r>
              <a:rPr kumimoji="1" lang="ja-JP" altLang="en-US" sz="2000" b="1" dirty="0"/>
              <a:t>などをつけて、</a:t>
            </a:r>
            <a:endParaRPr kumimoji="1" lang="en-US" altLang="ja-JP" sz="36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3C30560-B8D5-4F8F-93A6-8ACE2E120171}"/>
              </a:ext>
            </a:extLst>
          </p:cNvPr>
          <p:cNvSpPr txBox="1"/>
          <p:nvPr/>
        </p:nvSpPr>
        <p:spPr>
          <a:xfrm>
            <a:off x="193617" y="13318815"/>
            <a:ext cx="7550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/>
              <a:t>●</a:t>
            </a:r>
            <a:r>
              <a:rPr kumimoji="1" lang="ja-JP" altLang="en-US" sz="4400" b="1" dirty="0"/>
              <a:t>自転車ヘルメットの着用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137B541-ECFF-4DCB-85A1-071E3910E5AB}"/>
              </a:ext>
            </a:extLst>
          </p:cNvPr>
          <p:cNvSpPr txBox="1"/>
          <p:nvPr/>
        </p:nvSpPr>
        <p:spPr>
          <a:xfrm>
            <a:off x="3262442" y="13601440"/>
            <a:ext cx="12951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交通事故の被害軽減のため、</a:t>
            </a:r>
            <a:r>
              <a:rPr kumimoji="1" lang="ja-JP" altLang="en-US" sz="7200" b="1" u="wavyHeavy" dirty="0">
                <a:solidFill>
                  <a:srgbClr val="FF0000"/>
                </a:solidFill>
                <a:uFill>
                  <a:solidFill>
                    <a:schemeClr val="tx1"/>
                  </a:solidFill>
                </a:uFill>
              </a:rPr>
              <a:t>頭</a:t>
            </a:r>
            <a:r>
              <a:rPr kumimoji="1" lang="ja-JP" altLang="en-US" sz="2800" b="1" u="wavyHeavy" dirty="0">
                <a:solidFill>
                  <a:srgbClr val="FF0000"/>
                </a:solidFill>
                <a:uFill>
                  <a:solidFill>
                    <a:schemeClr val="tx1"/>
                  </a:solidFill>
                </a:uFill>
              </a:rPr>
              <a:t>を守る</a:t>
            </a:r>
            <a:r>
              <a:rPr kumimoji="1" lang="ja-JP" altLang="en-US" sz="2800" b="1" dirty="0"/>
              <a:t>ことが重要です！</a:t>
            </a:r>
          </a:p>
          <a:p>
            <a:endParaRPr kumimoji="1" lang="ja-JP" altLang="en-US" sz="36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43ABFFF-4F17-4E34-9518-B6F5A721B595}"/>
              </a:ext>
            </a:extLst>
          </p:cNvPr>
          <p:cNvSpPr txBox="1"/>
          <p:nvPr/>
        </p:nvSpPr>
        <p:spPr>
          <a:xfrm>
            <a:off x="3597328" y="5426598"/>
            <a:ext cx="5796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　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歩行中</a:t>
            </a:r>
            <a:r>
              <a:rPr kumimoji="1" lang="ja-JP" altLang="en-US" sz="2400" b="1" dirty="0"/>
              <a:t>、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自転車</a:t>
            </a:r>
            <a:r>
              <a:rPr kumimoji="1" lang="ja-JP" altLang="en-US" sz="2000" b="1" dirty="0"/>
              <a:t>利用時</a:t>
            </a:r>
            <a:endParaRPr kumimoji="1" lang="ja-JP" altLang="en-US" sz="32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49BA22D-78D0-497F-8D66-E98D177DE4F3}"/>
              </a:ext>
            </a:extLst>
          </p:cNvPr>
          <p:cNvSpPr txBox="1"/>
          <p:nvPr/>
        </p:nvSpPr>
        <p:spPr>
          <a:xfrm>
            <a:off x="3895675" y="6177940"/>
            <a:ext cx="2328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/>
              <a:t>〈</a:t>
            </a:r>
            <a:r>
              <a:rPr kumimoji="1" lang="ja-JP" altLang="en-US" sz="2000" b="1" dirty="0"/>
              <a:t>主な原因は？</a:t>
            </a:r>
            <a:r>
              <a:rPr kumimoji="1" lang="en-US" altLang="ja-JP" sz="2000" b="1" dirty="0"/>
              <a:t>〉</a:t>
            </a:r>
            <a:endParaRPr kumimoji="1" lang="ja-JP" altLang="en-US" sz="20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2F46FF2-ED47-4AB7-AF78-3B7A775E5DA9}"/>
              </a:ext>
            </a:extLst>
          </p:cNvPr>
          <p:cNvSpPr txBox="1"/>
          <p:nvPr/>
        </p:nvSpPr>
        <p:spPr>
          <a:xfrm>
            <a:off x="4009747" y="8011403"/>
            <a:ext cx="3582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</a:rPr>
              <a:t>交差点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EC30B76-5485-4E80-93CA-BD856E1ED2F9}"/>
              </a:ext>
            </a:extLst>
          </p:cNvPr>
          <p:cNvSpPr txBox="1"/>
          <p:nvPr/>
        </p:nvSpPr>
        <p:spPr>
          <a:xfrm>
            <a:off x="256078" y="10826992"/>
            <a:ext cx="10272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・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交差点</a:t>
            </a:r>
            <a:r>
              <a:rPr kumimoji="1" lang="ja-JP" altLang="en-US" sz="2000" b="1" dirty="0"/>
              <a:t>や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横断歩道</a:t>
            </a:r>
            <a:r>
              <a:rPr kumimoji="1" lang="ja-JP" altLang="en-US" sz="2000" b="1" dirty="0"/>
              <a:t>では、しっかり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安全確認</a:t>
            </a:r>
            <a:r>
              <a:rPr kumimoji="1" lang="ja-JP" altLang="en-US" sz="2800" b="1" dirty="0"/>
              <a:t>！</a:t>
            </a:r>
            <a:endParaRPr kumimoji="1" lang="en-US" altLang="ja-JP" sz="3600" b="1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BD5D042-C093-43B3-A45B-1C88D8A3090D}"/>
              </a:ext>
            </a:extLst>
          </p:cNvPr>
          <p:cNvSpPr txBox="1"/>
          <p:nvPr/>
        </p:nvSpPr>
        <p:spPr>
          <a:xfrm>
            <a:off x="3968720" y="6724584"/>
            <a:ext cx="5362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</a:rPr>
              <a:t>信号無視</a:t>
            </a:r>
            <a:r>
              <a:rPr kumimoji="1" lang="ja-JP" altLang="en-US" sz="3600" b="1" dirty="0"/>
              <a:t>、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一時不停止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E220718-2228-4032-8D85-999D50B757EA}"/>
              </a:ext>
            </a:extLst>
          </p:cNvPr>
          <p:cNvSpPr txBox="1"/>
          <p:nvPr/>
        </p:nvSpPr>
        <p:spPr>
          <a:xfrm>
            <a:off x="3867279" y="7525398"/>
            <a:ext cx="3171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/>
              <a:t>〈</a:t>
            </a:r>
            <a:r>
              <a:rPr kumimoji="1" lang="ja-JP" altLang="en-US" sz="2000" b="1" dirty="0"/>
              <a:t>主にどこで？</a:t>
            </a:r>
            <a:r>
              <a:rPr kumimoji="1" lang="en-US" altLang="ja-JP" sz="2000" b="1" dirty="0"/>
              <a:t>〉</a:t>
            </a:r>
            <a:endParaRPr kumimoji="1" lang="ja-JP" altLang="en-US" sz="2000" b="1" dirty="0"/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8E2A7F30-7180-4C6B-A4AB-5417F9DAE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47" y="14212281"/>
            <a:ext cx="3069872" cy="368753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A232AF4-CD7F-4B0B-9232-82474F4E20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415" y="10386580"/>
            <a:ext cx="379842" cy="711872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C33FC90-E181-4E11-86A3-F56E2A70AA43}"/>
              </a:ext>
            </a:extLst>
          </p:cNvPr>
          <p:cNvSpPr txBox="1"/>
          <p:nvPr/>
        </p:nvSpPr>
        <p:spPr>
          <a:xfrm>
            <a:off x="4339573" y="14969770"/>
            <a:ext cx="5893087" cy="799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highlight>
                  <a:srgbClr val="FFCCFF"/>
                </a:highlight>
                <a:latin typeface="AR Pマーカー体E" panose="040B0900000000000000" pitchFamily="50" charset="-128"/>
                <a:ea typeface="AR Pマーカー体E" panose="040B0900000000000000" pitchFamily="50" charset="-128"/>
              </a:rPr>
              <a:t>正しいヘルメット着用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3294D9A-4E57-4701-AC64-0D8C6E1C492E}"/>
              </a:ext>
            </a:extLst>
          </p:cNvPr>
          <p:cNvSpPr txBox="1"/>
          <p:nvPr/>
        </p:nvSpPr>
        <p:spPr>
          <a:xfrm>
            <a:off x="3262442" y="15934798"/>
            <a:ext cx="93972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AR Pマーカー体E" panose="040B0900000000000000" pitchFamily="50" charset="-128"/>
                <a:ea typeface="AR Pマーカー体E" panose="040B0900000000000000" pitchFamily="50" charset="-128"/>
              </a:rPr>
              <a:t>・安全基準に</a:t>
            </a:r>
            <a:r>
              <a:rPr lang="ja-JP" altLang="en-US" sz="3200" dirty="0">
                <a:latin typeface="AR Pマーカー体E" panose="040B0900000000000000" pitchFamily="50" charset="-128"/>
                <a:ea typeface="AR Pマーカー体E" panose="040B0900000000000000" pitchFamily="50" charset="-128"/>
              </a:rPr>
              <a:t>適合する</a:t>
            </a:r>
            <a:r>
              <a:rPr lang="ja-JP" altLang="en-US" sz="3200" dirty="0">
                <a:solidFill>
                  <a:srgbClr val="FF0000"/>
                </a:solidFill>
                <a:latin typeface="AR Pマーカー体E" panose="040B0900000000000000" pitchFamily="50" charset="-128"/>
                <a:ea typeface="AR Pマーカー体E" panose="040B0900000000000000" pitchFamily="50" charset="-128"/>
              </a:rPr>
              <a:t>「</a:t>
            </a:r>
            <a:r>
              <a:rPr lang="en-US" altLang="ja-JP" sz="3200" dirty="0">
                <a:solidFill>
                  <a:srgbClr val="FF0000"/>
                </a:solidFill>
                <a:latin typeface="AR Pマーカー体E" panose="040B0900000000000000" pitchFamily="50" charset="-128"/>
                <a:ea typeface="AR Pマーカー体E" panose="040B0900000000000000" pitchFamily="50" charset="-128"/>
              </a:rPr>
              <a:t>SG</a:t>
            </a:r>
            <a:r>
              <a:rPr lang="ja-JP" altLang="en-US" sz="3200" dirty="0">
                <a:solidFill>
                  <a:srgbClr val="FF0000"/>
                </a:solidFill>
                <a:latin typeface="AR Pマーカー体E" panose="040B0900000000000000" pitchFamily="50" charset="-128"/>
                <a:ea typeface="AR Pマーカー体E" panose="040B0900000000000000" pitchFamily="50" charset="-128"/>
              </a:rPr>
              <a:t>マーク」</a:t>
            </a:r>
            <a:r>
              <a:rPr lang="ja-JP" altLang="en-US" sz="3200" dirty="0">
                <a:latin typeface="AR Pマーカー体E" panose="040B0900000000000000" pitchFamily="50" charset="-128"/>
                <a:ea typeface="AR Pマーカー体E" panose="040B0900000000000000" pitchFamily="50" charset="-128"/>
              </a:rPr>
              <a:t>などが付いたものを 選びましょう。</a:t>
            </a:r>
            <a:endParaRPr lang="en-US" altLang="ja-JP" sz="3200" dirty="0">
              <a:latin typeface="AR Pマーカー体E" panose="040B0900000000000000" pitchFamily="50" charset="-128"/>
              <a:ea typeface="AR Pマーカー体E" panose="040B0900000000000000" pitchFamily="50" charset="-128"/>
            </a:endParaRPr>
          </a:p>
          <a:p>
            <a:r>
              <a:rPr kumimoji="1" lang="ja-JP" altLang="en-US" sz="3200" dirty="0">
                <a:latin typeface="AR Pマーカー体E" panose="040B0900000000000000" pitchFamily="50" charset="-128"/>
                <a:ea typeface="AR Pマーカー体E" panose="040B0900000000000000" pitchFamily="50" charset="-128"/>
              </a:rPr>
              <a:t>・</a:t>
            </a:r>
            <a:r>
              <a:rPr kumimoji="1" lang="ja-JP" altLang="en-US" sz="3200" dirty="0">
                <a:solidFill>
                  <a:srgbClr val="FF0000"/>
                </a:solidFill>
                <a:latin typeface="AR Pマーカー体E" panose="040B0900000000000000" pitchFamily="50" charset="-128"/>
                <a:ea typeface="AR Pマーカー体E" panose="040B0900000000000000" pitchFamily="50" charset="-128"/>
              </a:rPr>
              <a:t>あごひも</a:t>
            </a:r>
            <a:r>
              <a:rPr kumimoji="1" lang="ja-JP" altLang="en-US" sz="3200" dirty="0">
                <a:latin typeface="AR Pマーカー体E" panose="040B0900000000000000" pitchFamily="50" charset="-128"/>
                <a:ea typeface="AR Pマーカー体E" panose="040B0900000000000000" pitchFamily="50" charset="-128"/>
              </a:rPr>
              <a:t>を確実に締めましょう。</a:t>
            </a:r>
          </a:p>
        </p:txBody>
      </p:sp>
      <p:sp>
        <p:nvSpPr>
          <p:cNvPr id="5" name="フレーム 4">
            <a:extLst>
              <a:ext uri="{FF2B5EF4-FFF2-40B4-BE49-F238E27FC236}">
                <a16:creationId xmlns:a16="http://schemas.microsoft.com/office/drawing/2014/main" id="{DF33F949-D51B-4455-91B3-657AD02E5FEA}"/>
              </a:ext>
            </a:extLst>
          </p:cNvPr>
          <p:cNvSpPr/>
          <p:nvPr/>
        </p:nvSpPr>
        <p:spPr>
          <a:xfrm>
            <a:off x="51811" y="8907362"/>
            <a:ext cx="12995620" cy="4343803"/>
          </a:xfrm>
          <a:prstGeom prst="frame">
            <a:avLst>
              <a:gd name="adj1" fmla="val 391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7D964D3A-6A72-4C9A-8C1A-7B6E61ABCDD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5" t="21340" r="28567" b="5346"/>
          <a:stretch/>
        </p:blipFill>
        <p:spPr>
          <a:xfrm>
            <a:off x="10783191" y="15015590"/>
            <a:ext cx="735621" cy="650618"/>
          </a:xfrm>
          <a:prstGeom prst="rect">
            <a:avLst/>
          </a:prstGeom>
        </p:spPr>
      </p:pic>
      <p:graphicFrame>
        <p:nvGraphicFramePr>
          <p:cNvPr id="42" name="グラフ 41">
            <a:extLst>
              <a:ext uri="{FF2B5EF4-FFF2-40B4-BE49-F238E27FC236}">
                <a16:creationId xmlns:a16="http://schemas.microsoft.com/office/drawing/2014/main" id="{4DBEF33B-8D7B-499E-8115-4433F35A87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6182816"/>
              </p:ext>
            </p:extLst>
          </p:nvPr>
        </p:nvGraphicFramePr>
        <p:xfrm>
          <a:off x="-384203" y="4225552"/>
          <a:ext cx="6275585" cy="4254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1026163-6964-4953-9880-706A4717CC9A}"/>
              </a:ext>
            </a:extLst>
          </p:cNvPr>
          <p:cNvSpPr txBox="1"/>
          <p:nvPr/>
        </p:nvSpPr>
        <p:spPr>
          <a:xfrm>
            <a:off x="3867279" y="4941994"/>
            <a:ext cx="4000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/>
              <a:t>〈</a:t>
            </a:r>
            <a:r>
              <a:rPr kumimoji="1" lang="ja-JP" altLang="en-US" sz="2000" b="1" dirty="0"/>
              <a:t>どんなときに？</a:t>
            </a:r>
            <a:r>
              <a:rPr kumimoji="1" lang="en-US" altLang="ja-JP" sz="2000" b="1" dirty="0"/>
              <a:t>〉</a:t>
            </a:r>
            <a:endParaRPr kumimoji="1" lang="ja-JP" altLang="en-US" sz="2800" b="1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0040215D-4D57-43C6-9CEA-7F8751E401AA}"/>
              </a:ext>
            </a:extLst>
          </p:cNvPr>
          <p:cNvSpPr txBox="1"/>
          <p:nvPr/>
        </p:nvSpPr>
        <p:spPr>
          <a:xfrm>
            <a:off x="1" y="17904294"/>
            <a:ext cx="13103224" cy="646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n w="3175" cap="sq">
                  <a:noFill/>
                  <a:miter lim="800000"/>
                </a:ln>
                <a:solidFill>
                  <a:schemeClr val="bg1"/>
                </a:solidFill>
              </a:rPr>
              <a:t>　　　　　　　　　　　　</a:t>
            </a:r>
            <a:r>
              <a:rPr kumimoji="1" lang="ja-JP" altLang="en-US" sz="3200" b="1" dirty="0">
                <a:ln w="3175" cap="sq">
                  <a:noFill/>
                  <a:miter lim="800000"/>
                </a:ln>
                <a:solidFill>
                  <a:schemeClr val="bg1"/>
                </a:solidFill>
              </a:rPr>
              <a:t>大阪府警察　</a:t>
            </a:r>
            <a:endParaRPr kumimoji="1" lang="ja-JP" altLang="en-US" sz="3600" b="1" dirty="0">
              <a:ln w="3175" cap="sq">
                <a:noFill/>
                <a:miter lim="800000"/>
              </a:ln>
              <a:solidFill>
                <a:schemeClr val="bg1"/>
              </a:solidFill>
            </a:endParaRPr>
          </a:p>
        </p:txBody>
      </p:sp>
      <p:sp>
        <p:nvSpPr>
          <p:cNvPr id="45" name="爆発: 14 pt 44">
            <a:extLst>
              <a:ext uri="{FF2B5EF4-FFF2-40B4-BE49-F238E27FC236}">
                <a16:creationId xmlns:a16="http://schemas.microsoft.com/office/drawing/2014/main" id="{C2B7198D-09B2-438B-BEE2-45D9DAB3D039}"/>
              </a:ext>
            </a:extLst>
          </p:cNvPr>
          <p:cNvSpPr/>
          <p:nvPr/>
        </p:nvSpPr>
        <p:spPr>
          <a:xfrm rot="454716">
            <a:off x="8265589" y="3497239"/>
            <a:ext cx="4634024" cy="2996811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D370A92-4956-4E7D-AF49-23C46048BC17}"/>
              </a:ext>
            </a:extLst>
          </p:cNvPr>
          <p:cNvSpPr txBox="1"/>
          <p:nvPr/>
        </p:nvSpPr>
        <p:spPr>
          <a:xfrm>
            <a:off x="9569242" y="4640737"/>
            <a:ext cx="25283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solidFill>
                  <a:srgbClr val="FF0000"/>
                </a:solidFill>
              </a:rPr>
              <a:t>28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人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死亡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7BA3A87-E15A-4079-AE75-90353D226508}"/>
              </a:ext>
            </a:extLst>
          </p:cNvPr>
          <p:cNvSpPr txBox="1"/>
          <p:nvPr/>
        </p:nvSpPr>
        <p:spPr>
          <a:xfrm>
            <a:off x="2133292" y="5812566"/>
            <a:ext cx="207163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</a:rPr>
              <a:t>歩行者</a:t>
            </a:r>
            <a:endParaRPr kumimoji="1" lang="en-US" altLang="ja-JP" sz="3200" b="1" dirty="0">
              <a:solidFill>
                <a:schemeClr val="bg1"/>
              </a:solidFill>
            </a:endParaRPr>
          </a:p>
          <a:p>
            <a:r>
              <a:rPr kumimoji="1" lang="ja-JP" altLang="en-US" sz="4000" b="1" dirty="0">
                <a:solidFill>
                  <a:schemeClr val="bg1"/>
                </a:solidFill>
              </a:rPr>
              <a:t>　</a:t>
            </a:r>
            <a:r>
              <a:rPr kumimoji="1" lang="en-US" altLang="ja-JP" sz="5400" b="1" dirty="0">
                <a:solidFill>
                  <a:schemeClr val="bg1"/>
                </a:solidFill>
              </a:rPr>
              <a:t>25</a:t>
            </a:r>
            <a:r>
              <a:rPr kumimoji="1" lang="ja-JP" altLang="en-US" b="1" dirty="0">
                <a:solidFill>
                  <a:schemeClr val="bg1"/>
                </a:solidFill>
              </a:rPr>
              <a:t>人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41" name="テキスト ボックス 39">
            <a:extLst>
              <a:ext uri="{FF2B5EF4-FFF2-40B4-BE49-F238E27FC236}">
                <a16:creationId xmlns:a16="http://schemas.microsoft.com/office/drawing/2014/main" id="{DA45D03D-6AC9-4789-88FF-40ECDE8D0EA5}"/>
              </a:ext>
            </a:extLst>
          </p:cNvPr>
          <p:cNvSpPr txBox="1"/>
          <p:nvPr/>
        </p:nvSpPr>
        <p:spPr>
          <a:xfrm>
            <a:off x="1438023" y="5227137"/>
            <a:ext cx="950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b="1" dirty="0"/>
              <a:t>原付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  </a:t>
            </a:r>
            <a:r>
              <a:rPr kumimoji="1" lang="en-US" altLang="ja-JP" sz="1600" b="1" dirty="0"/>
              <a:t>5</a:t>
            </a:r>
            <a:r>
              <a:rPr kumimoji="1" lang="ja-JP" altLang="en-US" sz="1600" b="1" dirty="0"/>
              <a:t>人</a:t>
            </a:r>
          </a:p>
        </p:txBody>
      </p:sp>
      <p:sp>
        <p:nvSpPr>
          <p:cNvPr id="44" name="テキスト ボックス 39">
            <a:extLst>
              <a:ext uri="{FF2B5EF4-FFF2-40B4-BE49-F238E27FC236}">
                <a16:creationId xmlns:a16="http://schemas.microsoft.com/office/drawing/2014/main" id="{80019332-ED6A-415C-9DDB-9C1D779902D7}"/>
              </a:ext>
            </a:extLst>
          </p:cNvPr>
          <p:cNvSpPr txBox="1"/>
          <p:nvPr/>
        </p:nvSpPr>
        <p:spPr>
          <a:xfrm>
            <a:off x="180575" y="4836509"/>
            <a:ext cx="1384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b="1" dirty="0"/>
              <a:t>自動二輪</a:t>
            </a:r>
            <a:endParaRPr kumimoji="1" lang="en-US" altLang="ja-JP" sz="1600" b="1" dirty="0"/>
          </a:p>
          <a:p>
            <a:r>
              <a:rPr kumimoji="1" lang="en-US" altLang="ja-JP" sz="1600" b="1" dirty="0"/>
              <a:t> </a:t>
            </a:r>
            <a:r>
              <a:rPr kumimoji="1" lang="ja-JP" altLang="en-US" sz="1600" b="1" dirty="0"/>
              <a:t>　</a:t>
            </a:r>
            <a:r>
              <a:rPr kumimoji="1" lang="en-US" altLang="ja-JP" sz="1600" b="1" dirty="0"/>
              <a:t>1</a:t>
            </a:r>
            <a:r>
              <a:rPr kumimoji="1" lang="ja-JP" altLang="en-US" sz="1600" b="1" dirty="0"/>
              <a:t>人</a:t>
            </a:r>
          </a:p>
        </p:txBody>
      </p:sp>
      <p:cxnSp>
        <p:nvCxnSpPr>
          <p:cNvPr id="27" name="コネクタ: カギ線 26">
            <a:extLst>
              <a:ext uri="{FF2B5EF4-FFF2-40B4-BE49-F238E27FC236}">
                <a16:creationId xmlns:a16="http://schemas.microsoft.com/office/drawing/2014/main" id="{DF672BC2-75B8-4C59-9DFF-8F3BEDE67D76}"/>
              </a:ext>
            </a:extLst>
          </p:cNvPr>
          <p:cNvCxnSpPr>
            <a:cxnSpLocks/>
          </p:cNvCxnSpPr>
          <p:nvPr/>
        </p:nvCxnSpPr>
        <p:spPr>
          <a:xfrm>
            <a:off x="1175725" y="4915676"/>
            <a:ext cx="997634" cy="86828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97986D97-5058-4294-9A6B-B0D555891BE7}"/>
              </a:ext>
            </a:extLst>
          </p:cNvPr>
          <p:cNvSpPr txBox="1"/>
          <p:nvPr/>
        </p:nvSpPr>
        <p:spPr>
          <a:xfrm>
            <a:off x="51811" y="8416043"/>
            <a:ext cx="605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（令和</a:t>
            </a:r>
            <a:r>
              <a:rPr kumimoji="1" lang="en-US" altLang="ja-JP" sz="1600" b="1" dirty="0"/>
              <a:t>4</a:t>
            </a:r>
            <a:r>
              <a:rPr kumimoji="1" lang="ja-JP" altLang="en-US" sz="1600" b="1" dirty="0"/>
              <a:t>年 大阪の交通白書より）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A301335F-38BD-4634-B178-62FE5E938BC0}"/>
              </a:ext>
            </a:extLst>
          </p:cNvPr>
          <p:cNvSpPr txBox="1"/>
          <p:nvPr/>
        </p:nvSpPr>
        <p:spPr>
          <a:xfrm>
            <a:off x="8902340" y="5487622"/>
            <a:ext cx="3399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（令和５年４月</a:t>
            </a:r>
            <a:r>
              <a:rPr kumimoji="1" lang="en-US" altLang="ja-JP" sz="1400" b="1" dirty="0"/>
              <a:t>30</a:t>
            </a:r>
            <a:r>
              <a:rPr kumimoji="1" lang="ja-JP" altLang="en-US" sz="1400" b="1" dirty="0"/>
              <a:t>日現在）</a:t>
            </a:r>
            <a:endParaRPr kumimoji="1" lang="en-US" altLang="ja-JP" sz="1400" b="1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1B482E48-9DF6-4CEE-A1BD-EF7456B406ED}"/>
              </a:ext>
            </a:extLst>
          </p:cNvPr>
          <p:cNvSpPr txBox="1"/>
          <p:nvPr/>
        </p:nvSpPr>
        <p:spPr>
          <a:xfrm>
            <a:off x="605365" y="12351459"/>
            <a:ext cx="5314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目立ちましょう</a:t>
            </a:r>
            <a:r>
              <a:rPr kumimoji="1" lang="ja-JP" altLang="en-US" sz="2800" b="1" dirty="0"/>
              <a:t>！</a:t>
            </a:r>
            <a:endParaRPr kumimoji="1" lang="ja-JP" altLang="en-US" sz="4000" b="1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8B4EFC1-2204-4232-991D-1A938EE750AB}"/>
              </a:ext>
            </a:extLst>
          </p:cNvPr>
          <p:cNvSpPr txBox="1"/>
          <p:nvPr/>
        </p:nvSpPr>
        <p:spPr>
          <a:xfrm>
            <a:off x="8918785" y="4418502"/>
            <a:ext cx="3399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令和５年</a:t>
            </a:r>
            <a:endParaRPr kumimoji="1" lang="en-US" altLang="ja-JP" sz="2800" b="1" dirty="0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E421085A-872A-4304-B8D9-C0717A2965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162" y="6439442"/>
            <a:ext cx="3826932" cy="2315155"/>
          </a:xfrm>
          <a:prstGeom prst="rect">
            <a:avLst/>
          </a:prstGeom>
        </p:spPr>
      </p:pic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79A7485A-4835-477A-B9B2-A4FA13DBF3A3}"/>
              </a:ext>
            </a:extLst>
          </p:cNvPr>
          <p:cNvSpPr/>
          <p:nvPr/>
        </p:nvSpPr>
        <p:spPr>
          <a:xfrm>
            <a:off x="6911804" y="9208551"/>
            <a:ext cx="5308981" cy="1216139"/>
          </a:xfrm>
          <a:prstGeom prst="wedgeRectCallout">
            <a:avLst>
              <a:gd name="adj1" fmla="val -41796"/>
              <a:gd name="adj2" fmla="val 83682"/>
            </a:avLst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F87FEFFE-568E-425A-9C31-790D223E1E43}"/>
              </a:ext>
            </a:extLst>
          </p:cNvPr>
          <p:cNvSpPr txBox="1"/>
          <p:nvPr/>
        </p:nvSpPr>
        <p:spPr>
          <a:xfrm>
            <a:off x="7043781" y="9372854"/>
            <a:ext cx="5274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+mn-ea"/>
              </a:rPr>
              <a:t>斜め横断</a:t>
            </a:r>
            <a:r>
              <a:rPr lang="ja-JP" altLang="en-US" b="1" dirty="0">
                <a:latin typeface="+mn-ea"/>
              </a:rPr>
              <a:t>や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</a:rPr>
              <a:t>横断歩道のない場所</a:t>
            </a:r>
            <a:r>
              <a:rPr lang="ja-JP" altLang="en-US" b="1" dirty="0">
                <a:latin typeface="+mn-ea"/>
              </a:rPr>
              <a:t>等での</a:t>
            </a:r>
            <a:endParaRPr lang="en-US" altLang="ja-JP" sz="2000" b="1" dirty="0">
              <a:latin typeface="+mn-ea"/>
            </a:endParaRPr>
          </a:p>
          <a:p>
            <a:r>
              <a:rPr lang="ja-JP" altLang="en-US" sz="2000" b="1" dirty="0">
                <a:latin typeface="+mn-ea"/>
              </a:rPr>
              <a:t>無理な横断</a:t>
            </a:r>
            <a:r>
              <a:rPr lang="ja-JP" altLang="en-US" b="1" dirty="0">
                <a:latin typeface="+mn-ea"/>
              </a:rPr>
              <a:t>は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危険</a:t>
            </a:r>
            <a:r>
              <a:rPr lang="ja-JP" altLang="en-US" b="1" dirty="0">
                <a:latin typeface="+mn-ea"/>
              </a:rPr>
              <a:t>です！</a:t>
            </a:r>
            <a:endParaRPr lang="ja-JP" altLang="en-US" sz="2000" b="1" dirty="0">
              <a:latin typeface="+mn-ea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D317CE91-5691-45AF-B04F-29C69CA0EE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985" y="11086853"/>
            <a:ext cx="1264762" cy="1264762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C99110A0-92F0-4164-96FF-F6DF32FCFB2E}"/>
              </a:ext>
            </a:extLst>
          </p:cNvPr>
          <p:cNvSpPr txBox="1"/>
          <p:nvPr/>
        </p:nvSpPr>
        <p:spPr>
          <a:xfrm>
            <a:off x="8689054" y="4973075"/>
            <a:ext cx="1279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すでに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66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1419</TotalTime>
  <Words>216</Words>
  <Application>Microsoft Office PowerPoint</Application>
  <PresentationFormat>ユーザー設定</PresentationFormat>
  <Paragraphs>38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AR Pマーカー体E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p5t9f</dc:creator>
  <cp:lastModifiedBy>user</cp:lastModifiedBy>
  <cp:revision>135</cp:revision>
  <cp:lastPrinted>2023-05-10T05:03:46Z</cp:lastPrinted>
  <dcterms:created xsi:type="dcterms:W3CDTF">2021-04-20T02:34:15Z</dcterms:created>
  <dcterms:modified xsi:type="dcterms:W3CDTF">2023-05-11T23:55:17Z</dcterms:modified>
</cp:coreProperties>
</file>